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0"/>
  </p:notesMasterIdLst>
  <p:sldIdLst>
    <p:sldId id="256" r:id="rId2"/>
    <p:sldId id="258" r:id="rId3"/>
    <p:sldId id="260" r:id="rId4"/>
    <p:sldId id="261" r:id="rId5"/>
    <p:sldId id="262" r:id="rId6"/>
    <p:sldId id="263" r:id="rId7"/>
    <p:sldId id="270" r:id="rId8"/>
    <p:sldId id="314" r:id="rId9"/>
    <p:sldId id="313" r:id="rId10"/>
    <p:sldId id="317" r:id="rId11"/>
    <p:sldId id="266" r:id="rId12"/>
    <p:sldId id="273" r:id="rId13"/>
    <p:sldId id="316" r:id="rId14"/>
    <p:sldId id="259" r:id="rId15"/>
    <p:sldId id="312" r:id="rId16"/>
    <p:sldId id="290" r:id="rId17"/>
    <p:sldId id="269" r:id="rId18"/>
    <p:sldId id="311" r:id="rId19"/>
  </p:sldIdLst>
  <p:sldSz cx="9144000" cy="5143500" type="screen16x9"/>
  <p:notesSz cx="6858000" cy="9144000"/>
  <p:embeddedFontLst>
    <p:embeddedFont>
      <p:font typeface="Cairo" pitchFamily="2" charset="-78"/>
      <p:regular r:id="rId21"/>
      <p:bold r:id="rId22"/>
    </p:embeddedFont>
    <p:embeddedFont>
      <p:font typeface="Exo 2" pitchFamily="2" charset="77"/>
      <p:regular r:id="rId23"/>
      <p:bold r:id="rId24"/>
      <p:italic r:id="rId25"/>
      <p:boldItalic r:id="rId26"/>
    </p:embeddedFont>
    <p:embeddedFont>
      <p:font typeface="Manrope" panose="020F0502020204030204" pitchFamily="34" charset="0"/>
      <p:regular r:id="rId27"/>
      <p:bold r:id="rId28"/>
      <p:italic r:id="rId29"/>
      <p:boldItalic r:id="rId30"/>
    </p:embeddedFont>
    <p:embeddedFont>
      <p:font typeface="Nunito" pitchFamily="2" charset="77"/>
      <p:regular r:id="rId31"/>
      <p:bold r:id="rId32"/>
      <p:italic r:id="rId33"/>
      <p:boldItalic r:id="rId34"/>
    </p:embeddedFont>
    <p:embeddedFont>
      <p:font typeface="Rajdhani" panose="02000000000000000000" pitchFamily="2" charset="77"/>
      <p:regular r:id="rId35"/>
      <p:bold r:id="rId36"/>
    </p:embeddedFont>
    <p:embeddedFont>
      <p:font typeface="Roboto Condensed Light" pitchFamily="2"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86E2A4-A66A-4CE4-AF93-60F1EBD33F56}">
  <a:tblStyle styleId="{A786E2A4-A66A-4CE4-AF93-60F1EBD33F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11"/>
    <p:restoredTop sz="90985"/>
  </p:normalViewPr>
  <p:slideViewPr>
    <p:cSldViewPr snapToGrid="0">
      <p:cViewPr>
        <p:scale>
          <a:sx n="146" d="100"/>
          <a:sy n="146" d="100"/>
        </p:scale>
        <p:origin x="488"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8"/>
        <p:cNvGrpSpPr/>
        <p:nvPr/>
      </p:nvGrpSpPr>
      <p:grpSpPr>
        <a:xfrm>
          <a:off x="0" y="0"/>
          <a:ext cx="0" cy="0"/>
          <a:chOff x="0" y="0"/>
          <a:chExt cx="0" cy="0"/>
        </a:xfrm>
      </p:grpSpPr>
      <p:sp>
        <p:nvSpPr>
          <p:cNvPr id="12389" name="Google Shape;1238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0" name="Google Shape;123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6"/>
        <p:cNvGrpSpPr/>
        <p:nvPr/>
      </p:nvGrpSpPr>
      <p:grpSpPr>
        <a:xfrm>
          <a:off x="0" y="0"/>
          <a:ext cx="0" cy="0"/>
          <a:chOff x="0" y="0"/>
          <a:chExt cx="0" cy="0"/>
        </a:xfrm>
      </p:grpSpPr>
      <p:sp>
        <p:nvSpPr>
          <p:cNvPr id="13157" name="Google Shape;13157;gd72a11371d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8" name="Google Shape;13158;gd72a11371d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1" dirty="0">
                <a:solidFill>
                  <a:srgbClr val="0E0E0E"/>
                </a:solidFill>
                <a:effectLst/>
                <a:latin typeface=".AppleSystemUIFont"/>
              </a:rPr>
              <a:t>Once we defined the environment and reward structure, the next step was training the agent to navigate the simulated lunar terrain. We explored multiple reinforcement learning algorithms, but today I’m going to delve very briefly into Soft Actor-Critic (SAC).</a:t>
            </a:r>
            <a:endParaRPr lang="en-US" b="0" dirty="0">
              <a:solidFill>
                <a:srgbClr val="0E0E0E"/>
              </a:solidFill>
              <a:effectLst/>
              <a:latin typeface=".AppleSystemUIFont"/>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0E0E0E"/>
                </a:solidFill>
                <a:effectLst/>
                <a:latin typeface=".AppleSystemUIFont"/>
              </a:rPr>
              <a:t>SAC is a model-free, off-policy reinforcement learning algorithm that balances two key aspects: exploration and exploitation. Unlike traditional methods that prioritize immediate rewards, SAC introduces an entropy term, encouraging the agent to explore more diverse actions rather than always picking the highest-value option. This helps avoid getting stuck in suboptimal behaviors.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0E0E0E"/>
              </a:solidFill>
              <a:effectLst/>
              <a:latin typeface=".AppleSystemUI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solidFill>
                  <a:srgbClr val="0E0E0E"/>
                </a:solidFill>
                <a:effectLst/>
                <a:latin typeface=".AppleSystemUIFont"/>
              </a:rPr>
              <a:t>Training involves the agent interacting with the environment, collecting experience, and updating two key components:</a:t>
            </a:r>
            <a:endParaRPr lang="en-US" dirty="0">
              <a:solidFill>
                <a:srgbClr val="0E0E0E"/>
              </a:solidFill>
              <a:effectLst/>
              <a:latin typeface=".AppleSystemUIFont"/>
            </a:endParaRPr>
          </a:p>
          <a:p>
            <a:pPr>
              <a:spcBef>
                <a:spcPts val="900"/>
              </a:spcBef>
              <a:buNone/>
            </a:pPr>
            <a:br>
              <a:rPr lang="en-US" b="0" i="0" dirty="0">
                <a:solidFill>
                  <a:srgbClr val="0E0E0E"/>
                </a:solidFill>
                <a:effectLst/>
                <a:latin typeface=".AppleSystemUIFont"/>
              </a:rPr>
            </a:br>
            <a:r>
              <a:rPr lang="en-US" dirty="0">
                <a:solidFill>
                  <a:srgbClr val="0E0E0E"/>
                </a:solidFill>
                <a:effectLst/>
                <a:latin typeface=".AppleSystemUIFont"/>
              </a:rPr>
              <a:t>1. </a:t>
            </a:r>
            <a:r>
              <a:rPr lang="en-US" b="1" dirty="0">
                <a:solidFill>
                  <a:srgbClr val="0E0E0E"/>
                </a:solidFill>
                <a:effectLst/>
                <a:latin typeface=".AppleSystemUIFont"/>
              </a:rPr>
              <a:t>Actor (Policy Network):</a:t>
            </a:r>
            <a:r>
              <a:rPr lang="en-US" dirty="0">
                <a:solidFill>
                  <a:srgbClr val="0E0E0E"/>
                </a:solidFill>
                <a:effectLst/>
                <a:latin typeface=".AppleSystemUIFont"/>
              </a:rPr>
              <a:t> Learns the best action to take in each state.</a:t>
            </a:r>
          </a:p>
          <a:p>
            <a:pPr>
              <a:spcBef>
                <a:spcPts val="900"/>
              </a:spcBef>
              <a:buNone/>
            </a:pPr>
            <a:r>
              <a:rPr lang="en-US" dirty="0">
                <a:solidFill>
                  <a:srgbClr val="0E0E0E"/>
                </a:solidFill>
                <a:effectLst/>
                <a:latin typeface=".AppleSystemUIFont"/>
              </a:rPr>
              <a:t>2. </a:t>
            </a:r>
            <a:r>
              <a:rPr lang="en-US" b="1" dirty="0">
                <a:solidFill>
                  <a:srgbClr val="0E0E0E"/>
                </a:solidFill>
                <a:effectLst/>
                <a:latin typeface=".AppleSystemUIFont"/>
              </a:rPr>
              <a:t>Critic (Value Network):</a:t>
            </a:r>
            <a:r>
              <a:rPr lang="en-US" dirty="0">
                <a:solidFill>
                  <a:srgbClr val="0E0E0E"/>
                </a:solidFill>
                <a:effectLst/>
                <a:latin typeface=".AppleSystemUIFont"/>
              </a:rPr>
              <a:t> Estimates the expected return for a given action.</a:t>
            </a:r>
          </a:p>
          <a:p>
            <a:pPr>
              <a:buNone/>
            </a:pPr>
            <a:endParaRPr lang="en-US" i="1" dirty="0">
              <a:solidFill>
                <a:srgbClr val="0E0E0E"/>
              </a:solidFill>
              <a:effectLst/>
              <a:latin typeface=".AppleSystemUIFont"/>
            </a:endParaRPr>
          </a:p>
          <a:p>
            <a:pPr>
              <a:buNone/>
            </a:pPr>
            <a:r>
              <a:rPr lang="en-US" i="1" dirty="0">
                <a:solidFill>
                  <a:srgbClr val="0E0E0E"/>
                </a:solidFill>
                <a:effectLst/>
                <a:latin typeface=".AppleSystemUIFont"/>
              </a:rPr>
              <a:t>By continuously refining these networks through experience replay and gradient updates, the rover gradually learns to navigate efficiently.</a:t>
            </a:r>
            <a:endParaRPr lang="en-US" dirty="0">
              <a:solidFill>
                <a:srgbClr val="0E0E0E"/>
              </a:solidFill>
              <a:effectLst/>
              <a:latin typeface=".AppleSystemUI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0E0E0E"/>
              </a:solidFill>
              <a:effectLst/>
              <a:latin typeface=".AppleSystemUI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solidFill>
                  <a:srgbClr val="0E0E0E"/>
                </a:solidFill>
                <a:effectLst/>
                <a:latin typeface=".AppleSystemUIFont"/>
              </a:rPr>
              <a:t>Next, let’s look at the results—how our trained policy performs in the lunar simulation.</a:t>
            </a:r>
            <a:endParaRPr lang="en-US" dirty="0">
              <a:solidFill>
                <a:srgbClr val="0E0E0E"/>
              </a:solidFill>
              <a:effectLst/>
              <a:latin typeface=".AppleSystemUI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0E0E0E"/>
              </a:solidFill>
              <a:effectLst/>
              <a:latin typeface=".AppleSystemUIFont"/>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9868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4"/>
        <p:cNvGrpSpPr/>
        <p:nvPr/>
      </p:nvGrpSpPr>
      <p:grpSpPr>
        <a:xfrm>
          <a:off x="0" y="0"/>
          <a:ext cx="0" cy="0"/>
          <a:chOff x="0" y="0"/>
          <a:chExt cx="0" cy="0"/>
        </a:xfrm>
      </p:grpSpPr>
      <p:sp>
        <p:nvSpPr>
          <p:cNvPr id="12525" name="Google Shape;12525;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6" name="Google Shape;12526;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Real world data – in terms of terrain, light modeling, etc. </a:t>
            </a:r>
            <a:br>
              <a:rPr lang="en-US" dirty="0"/>
            </a:br>
            <a:br>
              <a:rPr lang="en-US" dirty="0"/>
            </a:br>
            <a:r>
              <a:rPr lang="en-US" dirty="0"/>
              <a:t>Focusing on resource collection and collecting more than just one type of resource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2">
          <a:extLst>
            <a:ext uri="{FF2B5EF4-FFF2-40B4-BE49-F238E27FC236}">
              <a16:creationId xmlns:a16="http://schemas.microsoft.com/office/drawing/2014/main" id="{77523A6B-C250-3343-2DD9-C0748A9AF925}"/>
            </a:ext>
          </a:extLst>
        </p:cNvPr>
        <p:cNvGrpSpPr/>
        <p:nvPr/>
      </p:nvGrpSpPr>
      <p:grpSpPr>
        <a:xfrm>
          <a:off x="0" y="0"/>
          <a:ext cx="0" cy="0"/>
          <a:chOff x="0" y="0"/>
          <a:chExt cx="0" cy="0"/>
        </a:xfrm>
      </p:grpSpPr>
      <p:sp>
        <p:nvSpPr>
          <p:cNvPr id="13533" name="Google Shape;13533;gd735f879c6_0_511:notes">
            <a:extLst>
              <a:ext uri="{FF2B5EF4-FFF2-40B4-BE49-F238E27FC236}">
                <a16:creationId xmlns:a16="http://schemas.microsoft.com/office/drawing/2014/main" id="{CA3D6F0B-DE40-7BA5-B7FA-85EAF00298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4" name="Google Shape;13534;gd735f879c6_0_511:notes">
            <a:extLst>
              <a:ext uri="{FF2B5EF4-FFF2-40B4-BE49-F238E27FC236}">
                <a16:creationId xmlns:a16="http://schemas.microsoft.com/office/drawing/2014/main" id="{DC7BBD28-34EE-3469-176D-186ED413AC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564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0"/>
        <p:cNvGrpSpPr/>
        <p:nvPr/>
      </p:nvGrpSpPr>
      <p:grpSpPr>
        <a:xfrm>
          <a:off x="0" y="0"/>
          <a:ext cx="0" cy="0"/>
          <a:chOff x="0" y="0"/>
          <a:chExt cx="0" cy="0"/>
        </a:xfrm>
      </p:grpSpPr>
      <p:sp>
        <p:nvSpPr>
          <p:cNvPr id="13981" name="Google Shape;13981;gd74d38e53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2" name="Google Shape;13982;gd74d38e53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087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1"/>
        <p:cNvGrpSpPr/>
        <p:nvPr/>
      </p:nvGrpSpPr>
      <p:grpSpPr>
        <a:xfrm>
          <a:off x="0" y="0"/>
          <a:ext cx="0" cy="0"/>
          <a:chOff x="0" y="0"/>
          <a:chExt cx="0" cy="0"/>
        </a:xfrm>
      </p:grpSpPr>
      <p:sp>
        <p:nvSpPr>
          <p:cNvPr id="13012" name="Google Shape;13012;gd72a11371d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3" name="Google Shape;13013;gd72a11371d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3"/>
        <p:cNvGrpSpPr/>
        <p:nvPr/>
      </p:nvGrpSpPr>
      <p:grpSpPr>
        <a:xfrm>
          <a:off x="0" y="0"/>
          <a:ext cx="0" cy="0"/>
          <a:chOff x="0" y="0"/>
          <a:chExt cx="0" cy="0"/>
        </a:xfrm>
      </p:grpSpPr>
      <p:sp>
        <p:nvSpPr>
          <p:cNvPr id="12504" name="Google Shape;1250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5" name="Google Shape;1250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4"/>
        <p:cNvGrpSpPr/>
        <p:nvPr/>
      </p:nvGrpSpPr>
      <p:grpSpPr>
        <a:xfrm>
          <a:off x="0" y="0"/>
          <a:ext cx="0" cy="0"/>
          <a:chOff x="0" y="0"/>
          <a:chExt cx="0" cy="0"/>
        </a:xfrm>
      </p:grpSpPr>
      <p:sp>
        <p:nvSpPr>
          <p:cNvPr id="12565" name="Google Shape;12565;ga953684262_0_15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6" name="Google Shape;12566;ga953684262_0_15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6"/>
        <p:cNvGrpSpPr/>
        <p:nvPr/>
      </p:nvGrpSpPr>
      <p:grpSpPr>
        <a:xfrm>
          <a:off x="0" y="0"/>
          <a:ext cx="0" cy="0"/>
          <a:chOff x="0" y="0"/>
          <a:chExt cx="0" cy="0"/>
        </a:xfrm>
      </p:grpSpPr>
      <p:sp>
        <p:nvSpPr>
          <p:cNvPr id="12617" name="Google Shape;12617;gb1c2217c3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8" name="Google Shape;12618;gb1c2217c3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0"/>
        <p:cNvGrpSpPr/>
        <p:nvPr/>
      </p:nvGrpSpPr>
      <p:grpSpPr>
        <a:xfrm>
          <a:off x="0" y="0"/>
          <a:ext cx="0" cy="0"/>
          <a:chOff x="0" y="0"/>
          <a:chExt cx="0" cy="0"/>
        </a:xfrm>
      </p:grpSpPr>
      <p:sp>
        <p:nvSpPr>
          <p:cNvPr id="12691" name="Google Shape;12691;gc37e2d9f8e_0_1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2" name="Google Shape;12692;gc37e2d9f8e_0_1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i="1" dirty="0">
                <a:solidFill>
                  <a:srgbClr val="0E0E0E"/>
                </a:solidFill>
                <a:effectLst/>
                <a:latin typeface=".AppleSystemUIFont"/>
              </a:rPr>
              <a:t>Reinforcement learning is built on the interaction between an agent and an environment, structured as a feedback loop. At each time step, the agent observes the current state, denoted as </a:t>
            </a:r>
            <a:r>
              <a:rPr lang="en-US" dirty="0">
                <a:solidFill>
                  <a:srgbClr val="000000"/>
                </a:solidFill>
                <a:effectLst/>
                <a:latin typeface="Helvetica" pitchFamily="2" charset="0"/>
              </a:rPr>
              <a:t> </a:t>
            </a:r>
            <a:r>
              <a:rPr lang="en-US" dirty="0" err="1">
                <a:solidFill>
                  <a:srgbClr val="000000"/>
                </a:solidFill>
                <a:effectLst/>
                <a:latin typeface="Helvetica" pitchFamily="2" charset="0"/>
              </a:rPr>
              <a:t>S_t</a:t>
            </a:r>
            <a:r>
              <a:rPr lang="en-US" dirty="0">
                <a:solidFill>
                  <a:srgbClr val="000000"/>
                </a:solidFill>
                <a:effectLst/>
                <a:latin typeface="Helvetica" pitchFamily="2" charset="0"/>
              </a:rPr>
              <a:t> </a:t>
            </a:r>
            <a:r>
              <a:rPr lang="en-US" i="1" dirty="0">
                <a:solidFill>
                  <a:srgbClr val="0E0E0E"/>
                </a:solidFill>
                <a:effectLst/>
                <a:latin typeface=".AppleSystemUIFont"/>
              </a:rPr>
              <a:t>, and selects an action, </a:t>
            </a:r>
            <a:r>
              <a:rPr lang="en-US" dirty="0">
                <a:solidFill>
                  <a:srgbClr val="000000"/>
                </a:solidFill>
                <a:effectLst/>
                <a:latin typeface="Helvetica" pitchFamily="2" charset="0"/>
              </a:rPr>
              <a:t> </a:t>
            </a:r>
            <a:r>
              <a:rPr lang="en-US" dirty="0" err="1">
                <a:solidFill>
                  <a:srgbClr val="000000"/>
                </a:solidFill>
                <a:effectLst/>
                <a:latin typeface="Helvetica" pitchFamily="2" charset="0"/>
              </a:rPr>
              <a:t>A_t</a:t>
            </a:r>
            <a:r>
              <a:rPr lang="en-US" dirty="0">
                <a:solidFill>
                  <a:srgbClr val="000000"/>
                </a:solidFill>
                <a:effectLst/>
                <a:latin typeface="Helvetica" pitchFamily="2" charset="0"/>
              </a:rPr>
              <a:t> </a:t>
            </a:r>
            <a:r>
              <a:rPr lang="en-US" i="1" dirty="0">
                <a:solidFill>
                  <a:srgbClr val="0E0E0E"/>
                </a:solidFill>
                <a:effectLst/>
                <a:latin typeface=".AppleSystemUIFont"/>
              </a:rPr>
              <a:t>, based on its policy. This action affects the environment, which then transitions to a new state, </a:t>
            </a:r>
            <a:r>
              <a:rPr lang="en-US" dirty="0">
                <a:solidFill>
                  <a:srgbClr val="000000"/>
                </a:solidFill>
                <a:effectLst/>
                <a:latin typeface="Helvetica" pitchFamily="2" charset="0"/>
              </a:rPr>
              <a:t> S_{t+1} </a:t>
            </a:r>
            <a:r>
              <a:rPr lang="en-US" i="1" dirty="0">
                <a:solidFill>
                  <a:srgbClr val="0E0E0E"/>
                </a:solidFill>
                <a:effectLst/>
                <a:latin typeface=".AppleSystemUIFont"/>
              </a:rPr>
              <a:t>, while providing a reward, </a:t>
            </a:r>
            <a:r>
              <a:rPr lang="en-US" dirty="0">
                <a:solidFill>
                  <a:srgbClr val="000000"/>
                </a:solidFill>
                <a:effectLst/>
                <a:latin typeface="Helvetica" pitchFamily="2" charset="0"/>
              </a:rPr>
              <a:t> R_{t+1} </a:t>
            </a:r>
            <a:r>
              <a:rPr lang="en-US" i="1" dirty="0">
                <a:solidFill>
                  <a:srgbClr val="0E0E0E"/>
                </a:solidFill>
                <a:effectLst/>
                <a:latin typeface=".AppleSystemUIFont"/>
              </a:rPr>
              <a:t>, as feedback on how good or bad the action was.</a:t>
            </a:r>
            <a:endParaRPr lang="en-US" i="0" dirty="0">
              <a:solidFill>
                <a:srgbClr val="0E0E0E"/>
              </a:solidFill>
              <a:effectLst/>
              <a:latin typeface=".AppleSystemUIFont"/>
            </a:endParaRPr>
          </a:p>
          <a:p>
            <a:pPr>
              <a:buNone/>
            </a:pPr>
            <a:endParaRPr lang="en-US" i="0" dirty="0">
              <a:solidFill>
                <a:srgbClr val="0E0E0E"/>
              </a:solidFill>
              <a:effectLst/>
              <a:latin typeface=".AppleSystemUIFont"/>
            </a:endParaRPr>
          </a:p>
          <a:p>
            <a:pPr>
              <a:buNone/>
            </a:pPr>
            <a:endParaRPr lang="en-US" i="0" dirty="0">
              <a:solidFill>
                <a:srgbClr val="0E0E0E"/>
              </a:solidFill>
              <a:effectLst/>
              <a:latin typeface=".AppleSystemUIFont"/>
            </a:endParaRPr>
          </a:p>
          <a:p>
            <a:pPr>
              <a:buNone/>
            </a:pPr>
            <a:r>
              <a:rPr lang="en-US" i="1" dirty="0">
                <a:solidFill>
                  <a:srgbClr val="0E0E0E"/>
                </a:solidFill>
                <a:effectLst/>
                <a:latin typeface=".AppleSystemUIFont"/>
              </a:rPr>
              <a:t>Over time, the agent’s goal is to learn an optimal policy—essentially, a strategy for picking actions that maximize cumulative rewards over time. But how does the agent actually determine which actions are best? That brings us to value estimation.</a:t>
            </a:r>
            <a:endParaRPr lang="en-US" dirty="0">
              <a:solidFill>
                <a:srgbClr val="0E0E0E"/>
              </a:solidFill>
              <a:effectLst/>
              <a:latin typeface=".AppleSystemUIFon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8"/>
        <p:cNvGrpSpPr/>
        <p:nvPr/>
      </p:nvGrpSpPr>
      <p:grpSpPr>
        <a:xfrm>
          <a:off x="0" y="0"/>
          <a:ext cx="0" cy="0"/>
          <a:chOff x="0" y="0"/>
          <a:chExt cx="0" cy="0"/>
        </a:xfrm>
      </p:grpSpPr>
      <p:sp>
        <p:nvSpPr>
          <p:cNvPr id="12719" name="Google Shape;12719;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0" name="Google Shape;12720;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i="0" dirty="0">
                <a:solidFill>
                  <a:srgbClr val="0E0E0E"/>
                </a:solidFill>
                <a:effectLst/>
                <a:latin typeface=".AppleSystemUIFont"/>
              </a:rPr>
              <a:t>To learn effectively, the agent needs to estimate the value of actions or states. This can be done using two main approaches:</a:t>
            </a:r>
          </a:p>
          <a:p>
            <a:pPr>
              <a:spcBef>
                <a:spcPts val="900"/>
              </a:spcBef>
              <a:buNone/>
            </a:pPr>
            <a:r>
              <a:rPr lang="en-US" i="0" dirty="0">
                <a:solidFill>
                  <a:srgbClr val="0E0E0E"/>
                </a:solidFill>
                <a:effectLst/>
                <a:latin typeface=".AppleSystemUIFont"/>
              </a:rPr>
              <a:t>1. State-value functions, which estimate the long-term reward for being in a given state and following a certain policy.</a:t>
            </a:r>
          </a:p>
          <a:p>
            <a:pPr marL="457200" marR="0" lvl="0" indent="-298450" algn="l" defTabSz="914400" rtl="0" eaLnBrk="1" fontAlgn="auto" latinLnBrk="0" hangingPunct="1">
              <a:lnSpc>
                <a:spcPct val="100000"/>
              </a:lnSpc>
              <a:spcBef>
                <a:spcPts val="900"/>
              </a:spcBef>
              <a:spcAft>
                <a:spcPts val="0"/>
              </a:spcAft>
              <a:buClr>
                <a:srgbClr val="000000"/>
              </a:buClr>
              <a:buSzPts val="1100"/>
              <a:buFont typeface="Arial"/>
              <a:buNone/>
              <a:tabLst/>
              <a:defRPr/>
            </a:pPr>
            <a:r>
              <a:rPr lang="en-US" i="0" dirty="0">
                <a:solidFill>
                  <a:srgbClr val="0E0E0E"/>
                </a:solidFill>
                <a:effectLst/>
                <a:latin typeface=".AppleSystemUIFont"/>
              </a:rPr>
              <a:t>2. Action-value functions, which estimate the long-term reward for taking a specific action in a given state.</a:t>
            </a:r>
            <a:r>
              <a:rPr lang="en-US" sz="1100" i="1" strike="noStrike" dirty="0">
                <a:solidFill>
                  <a:schemeClr val="accent3"/>
                </a:solidFill>
                <a:effectLst/>
                <a:latin typeface="Manrope"/>
              </a:rPr>
              <a:t> https://</a:t>
            </a:r>
            <a:r>
              <a:rPr lang="en-US" sz="1100" i="1" strike="noStrike" dirty="0" err="1">
                <a:solidFill>
                  <a:schemeClr val="accent3"/>
                </a:solidFill>
                <a:effectLst/>
                <a:latin typeface="Manrope"/>
              </a:rPr>
              <a:t>www.ibm.com</a:t>
            </a:r>
            <a:r>
              <a:rPr lang="en-US" sz="1100" i="1" strike="noStrike" dirty="0">
                <a:solidFill>
                  <a:schemeClr val="accent3"/>
                </a:solidFill>
                <a:effectLst/>
                <a:latin typeface="Manrope"/>
              </a:rPr>
              <a:t>/think/topics/reinforcement-learning</a:t>
            </a:r>
            <a:endParaRPr lang="en-US" sz="1000" i="1" dirty="0">
              <a:solidFill>
                <a:schemeClr val="accent3"/>
              </a:solidFill>
              <a:effectLst/>
              <a:latin typeface=".AppleSystemUIFont"/>
            </a:endParaRPr>
          </a:p>
          <a:p>
            <a:pPr>
              <a:spcBef>
                <a:spcPts val="900"/>
              </a:spcBef>
              <a:buNone/>
            </a:pPr>
            <a:endParaRPr lang="en-US" i="0" dirty="0">
              <a:solidFill>
                <a:srgbClr val="0E0E0E"/>
              </a:solidFill>
              <a:effectLst/>
              <a:latin typeface=".AppleSystemUIFont"/>
            </a:endParaRPr>
          </a:p>
          <a:p>
            <a:pPr>
              <a:buNone/>
            </a:pPr>
            <a:br>
              <a:rPr lang="en-US" i="0" dirty="0">
                <a:solidFill>
                  <a:srgbClr val="0E0E0E"/>
                </a:solidFill>
                <a:effectLst/>
                <a:latin typeface=".AppleSystemUIFont"/>
              </a:rPr>
            </a:br>
            <a:endParaRPr lang="en-US" i="0" dirty="0">
              <a:solidFill>
                <a:srgbClr val="0E0E0E"/>
              </a:solidFill>
              <a:effectLst/>
              <a:latin typeface=".AppleSystemUIFont"/>
            </a:endParaRPr>
          </a:p>
          <a:p>
            <a:pPr>
              <a:buNone/>
            </a:pPr>
            <a:r>
              <a:rPr lang="en-US" i="0" dirty="0">
                <a:solidFill>
                  <a:srgbClr val="0E0E0E"/>
                </a:solidFill>
                <a:effectLst/>
                <a:latin typeface=".AppleSystemUIFont"/>
              </a:rPr>
              <a:t>In simple environments—we can store these values explicitly in a table, using tabular methods like Q-learning or Dynamic Programming. These approaches work when the state space is small and manageable.</a:t>
            </a:r>
          </a:p>
          <a:p>
            <a:pPr>
              <a:buNone/>
            </a:pPr>
            <a:endParaRPr lang="en-US" i="1" dirty="0">
              <a:solidFill>
                <a:srgbClr val="0E0E0E"/>
              </a:solidFill>
              <a:effectLst/>
              <a:latin typeface=".AppleSystemUIFont"/>
            </a:endParaRPr>
          </a:p>
          <a:p>
            <a:pPr>
              <a:buNone/>
            </a:pPr>
            <a:r>
              <a:rPr lang="en-US" b="0" i="0" dirty="0">
                <a:solidFill>
                  <a:srgbClr val="0E0E0E"/>
                </a:solidFill>
                <a:effectLst/>
                <a:latin typeface=".AppleSystemUIFont"/>
              </a:rPr>
              <a:t>However, in more complex environments—like controlling a moon rover—the number of possible states becomes enormous. Keeping a table for every possible state-action pair is infeasible. So instead of storing values explicitly, we use Deep Reinforcement Learning, where neural networks approximate these values.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a:buNone/>
            </a:pPr>
            <a:r>
              <a:rPr lang="en-US" i="0" dirty="0">
                <a:solidFill>
                  <a:srgbClr val="0E0E0E"/>
                </a:solidFill>
                <a:effectLst/>
                <a:latin typeface=".AppleSystemUIFont"/>
              </a:rPr>
              <a:t>Deep RL allows us to handle continuous, high-dimensional state spaces. Instead of storing a lookup table of values, a neural network learns to predict the best actions based on past experiences. This enables RL to scale to environments where the number of states and actions is too large to handle explicitly.</a:t>
            </a:r>
          </a:p>
          <a:p>
            <a:pPr>
              <a:buNone/>
            </a:pPr>
            <a:br>
              <a:rPr lang="en-US" dirty="0">
                <a:solidFill>
                  <a:srgbClr val="0E0E0E"/>
                </a:solidFill>
                <a:effectLst/>
                <a:latin typeface=".AppleSystemUIFont"/>
              </a:rPr>
            </a:br>
            <a:endParaRPr lang="en-US" dirty="0">
              <a:solidFill>
                <a:srgbClr val="0E0E0E"/>
              </a:solidFill>
              <a:effectLst/>
              <a:latin typeface=".AppleSystemUIFont"/>
            </a:endParaRPr>
          </a:p>
          <a:p>
            <a:pPr>
              <a:buNone/>
            </a:pPr>
            <a:r>
              <a:rPr lang="en-US" i="1" dirty="0">
                <a:solidFill>
                  <a:srgbClr val="0E0E0E"/>
                </a:solidFill>
                <a:effectLst/>
                <a:latin typeface=".AppleSystemUIFont"/>
              </a:rPr>
              <a:t>There are two main approaches to Deep RL: </a:t>
            </a:r>
            <a:r>
              <a:rPr lang="en-US" b="1" i="1" dirty="0">
                <a:solidFill>
                  <a:srgbClr val="0E0E0E"/>
                </a:solidFill>
                <a:effectLst/>
                <a:latin typeface=".AppleSystemUIFont"/>
              </a:rPr>
              <a:t>Model-Free</a:t>
            </a:r>
            <a:r>
              <a:rPr lang="en-US" i="1" dirty="0">
                <a:solidFill>
                  <a:srgbClr val="0E0E0E"/>
                </a:solidFill>
                <a:effectLst/>
                <a:latin typeface=".AppleSystemUIFont"/>
              </a:rPr>
              <a:t> and </a:t>
            </a:r>
            <a:r>
              <a:rPr lang="en-US" b="1" i="1" dirty="0">
                <a:solidFill>
                  <a:srgbClr val="0E0E0E"/>
                </a:solidFill>
                <a:effectLst/>
                <a:latin typeface=".AppleSystemUIFont"/>
              </a:rPr>
              <a:t>Model-Based</a:t>
            </a:r>
            <a:r>
              <a:rPr lang="en-US" i="1" dirty="0">
                <a:solidFill>
                  <a:srgbClr val="0E0E0E"/>
                </a:solidFill>
                <a:effectLst/>
                <a:latin typeface=".AppleSystemUIFont"/>
              </a:rPr>
              <a:t> methods.</a:t>
            </a:r>
            <a:endParaRPr lang="en-US" dirty="0">
              <a:solidFill>
                <a:srgbClr val="0E0E0E"/>
              </a:solidFill>
              <a:effectLst/>
              <a:latin typeface=".AppleSystemUIFont"/>
            </a:endParaRPr>
          </a:p>
          <a:p>
            <a:pPr>
              <a:spcBef>
                <a:spcPts val="900"/>
              </a:spcBef>
              <a:buNone/>
            </a:pPr>
            <a:r>
              <a:rPr lang="en-US" dirty="0">
                <a:solidFill>
                  <a:srgbClr val="0E0E0E"/>
                </a:solidFill>
                <a:effectLst/>
                <a:latin typeface=".AppleSystemUIFont"/>
              </a:rPr>
              <a:t>• </a:t>
            </a:r>
            <a:r>
              <a:rPr lang="en-US" b="1" dirty="0">
                <a:solidFill>
                  <a:srgbClr val="0E0E0E"/>
                </a:solidFill>
                <a:effectLst/>
                <a:latin typeface=".AppleSystemUIFont"/>
              </a:rPr>
              <a:t>Model-Free RL</a:t>
            </a:r>
            <a:r>
              <a:rPr lang="en-US" dirty="0">
                <a:solidFill>
                  <a:srgbClr val="0E0E0E"/>
                </a:solidFill>
                <a:effectLst/>
                <a:latin typeface=".AppleSystemUIFont"/>
              </a:rPr>
              <a:t> learns purely from experience, directly mapping states to actions using methods like Q-learning or policy optimization. This is what we use in our rover training, specifically with </a:t>
            </a:r>
            <a:r>
              <a:rPr lang="en-US" b="1" dirty="0">
                <a:solidFill>
                  <a:srgbClr val="0E0E0E"/>
                </a:solidFill>
                <a:effectLst/>
                <a:latin typeface=".AppleSystemUIFont"/>
              </a:rPr>
              <a:t>Soft Actor-Critic (SAC)</a:t>
            </a:r>
            <a:r>
              <a:rPr lang="en-US" dirty="0">
                <a:solidFill>
                  <a:srgbClr val="0E0E0E"/>
                </a:solidFill>
                <a:effectLst/>
                <a:latin typeface=".AppleSystemUIFont"/>
              </a:rPr>
              <a:t>—a model-free approach that balances exploration and exploitation efficiently</a:t>
            </a:r>
          </a:p>
          <a:p>
            <a:pPr>
              <a:spcBef>
                <a:spcPts val="900"/>
              </a:spcBef>
              <a:buNone/>
            </a:pPr>
            <a:r>
              <a:rPr lang="en-US" dirty="0">
                <a:solidFill>
                  <a:srgbClr val="0E0E0E"/>
                </a:solidFill>
                <a:effectLst/>
                <a:latin typeface=".AppleSystemUIFont"/>
              </a:rPr>
              <a:t>• </a:t>
            </a:r>
            <a:r>
              <a:rPr lang="en-US" b="1" dirty="0">
                <a:solidFill>
                  <a:srgbClr val="0E0E0E"/>
                </a:solidFill>
                <a:effectLst/>
                <a:latin typeface=".AppleSystemUIFont"/>
              </a:rPr>
              <a:t>Model-Based RL</a:t>
            </a:r>
            <a:r>
              <a:rPr lang="en-US" dirty="0">
                <a:solidFill>
                  <a:srgbClr val="0E0E0E"/>
                </a:solidFill>
                <a:effectLst/>
                <a:latin typeface=".AppleSystemUIFont"/>
              </a:rPr>
              <a:t> tries to learn a model of the environment, predicting how actions will affect future states and rewards. This is useful when we have prior knowledge about the system dynamics, which we may integrate in future work with NASA’s real-world data.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6"/>
        <p:cNvGrpSpPr/>
        <p:nvPr/>
      </p:nvGrpSpPr>
      <p:grpSpPr>
        <a:xfrm>
          <a:off x="0" y="0"/>
          <a:ext cx="0" cy="0"/>
          <a:chOff x="0" y="0"/>
          <a:chExt cx="0" cy="0"/>
        </a:xfrm>
      </p:grpSpPr>
      <p:sp>
        <p:nvSpPr>
          <p:cNvPr id="13017" name="Google Shape;13017;gd72a11371d_0_1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8" name="Google Shape;13018;gd72a11371d_0_1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27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6"/>
        <p:cNvGrpSpPr/>
        <p:nvPr/>
      </p:nvGrpSpPr>
      <p:grpSpPr>
        <a:xfrm>
          <a:off x="0" y="0"/>
          <a:ext cx="0" cy="0"/>
          <a:chOff x="0" y="0"/>
          <a:chExt cx="0" cy="0"/>
        </a:xfrm>
      </p:grpSpPr>
      <p:sp>
        <p:nvSpPr>
          <p:cNvPr id="12837" name="Google Shape;12837;gd72a11371d_0_1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8" name="Google Shape;12838;gd72a11371d_0_1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275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55725" y="-1593148"/>
            <a:ext cx="11237873" cy="8017870"/>
            <a:chOff x="-855725" y="-1593148"/>
            <a:chExt cx="11237873" cy="8017870"/>
          </a:xfrm>
        </p:grpSpPr>
        <p:grpSp>
          <p:nvGrpSpPr>
            <p:cNvPr id="10" name="Google Shape;10;p2"/>
            <p:cNvGrpSpPr/>
            <p:nvPr/>
          </p:nvGrpSpPr>
          <p:grpSpPr>
            <a:xfrm>
              <a:off x="8091280" y="928374"/>
              <a:ext cx="883939" cy="70936"/>
              <a:chOff x="5933780" y="1496474"/>
              <a:chExt cx="883939" cy="70936"/>
            </a:xfrm>
          </p:grpSpPr>
          <p:sp>
            <p:nvSpPr>
              <p:cNvPr id="11" name="Google Shape;11;p2"/>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p:nvPr/>
          </p:nvSpPr>
          <p:spPr>
            <a:xfrm rot="10800000">
              <a:off x="49" y="1"/>
              <a:ext cx="9123651" cy="811599"/>
            </a:xfrm>
            <a:custGeom>
              <a:avLst/>
              <a:gdLst/>
              <a:ahLst/>
              <a:cxnLst/>
              <a:rect l="l" t="t" r="r" b="b"/>
              <a:pathLst>
                <a:path w="74415" h="12562" extrusionOk="0">
                  <a:moveTo>
                    <a:pt x="1" y="0"/>
                  </a:moveTo>
                  <a:lnTo>
                    <a:pt x="1" y="12561"/>
                  </a:lnTo>
                  <a:lnTo>
                    <a:pt x="74415" y="12561"/>
                  </a:lnTo>
                  <a:lnTo>
                    <a:pt x="74415" y="0"/>
                  </a:lnTo>
                  <a:lnTo>
                    <a:pt x="73200" y="12"/>
                  </a:lnTo>
                  <a:cubicBezTo>
                    <a:pt x="73180" y="12"/>
                    <a:pt x="73159" y="12"/>
                    <a:pt x="73138" y="12"/>
                  </a:cubicBezTo>
                  <a:cubicBezTo>
                    <a:pt x="71326" y="12"/>
                    <a:pt x="69539" y="523"/>
                    <a:pt x="67986" y="1453"/>
                  </a:cubicBezTo>
                  <a:lnTo>
                    <a:pt x="66747" y="2203"/>
                  </a:lnTo>
                  <a:cubicBezTo>
                    <a:pt x="64771" y="3394"/>
                    <a:pt x="62509" y="4025"/>
                    <a:pt x="60199" y="4025"/>
                  </a:cubicBezTo>
                  <a:lnTo>
                    <a:pt x="29636" y="4025"/>
                  </a:lnTo>
                  <a:cubicBezTo>
                    <a:pt x="28790" y="4025"/>
                    <a:pt x="27957" y="3763"/>
                    <a:pt x="27254" y="3286"/>
                  </a:cubicBezTo>
                  <a:lnTo>
                    <a:pt x="25504" y="2084"/>
                  </a:lnTo>
                  <a:cubicBezTo>
                    <a:pt x="24790" y="1596"/>
                    <a:pt x="23956" y="1334"/>
                    <a:pt x="23087" y="1334"/>
                  </a:cubicBezTo>
                  <a:lnTo>
                    <a:pt x="19682" y="1334"/>
                  </a:lnTo>
                  <a:cubicBezTo>
                    <a:pt x="19051" y="1334"/>
                    <a:pt x="18444" y="1489"/>
                    <a:pt x="17896" y="1786"/>
                  </a:cubicBezTo>
                  <a:lnTo>
                    <a:pt x="16896" y="2322"/>
                  </a:lnTo>
                  <a:cubicBezTo>
                    <a:pt x="16705" y="2429"/>
                    <a:pt x="16479" y="2489"/>
                    <a:pt x="16241" y="2489"/>
                  </a:cubicBezTo>
                  <a:lnTo>
                    <a:pt x="10847" y="2489"/>
                  </a:lnTo>
                  <a:cubicBezTo>
                    <a:pt x="10240" y="2477"/>
                    <a:pt x="9657" y="2227"/>
                    <a:pt x="9252" y="1786"/>
                  </a:cubicBezTo>
                  <a:cubicBezTo>
                    <a:pt x="8192" y="643"/>
                    <a:pt x="6704"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7957201" y="3313418"/>
              <a:ext cx="883944" cy="107726"/>
              <a:chOff x="6979030" y="945698"/>
              <a:chExt cx="409120" cy="68354"/>
            </a:xfrm>
          </p:grpSpPr>
          <p:sp>
            <p:nvSpPr>
              <p:cNvPr id="15" name="Google Shape;15;p2"/>
              <p:cNvSpPr/>
              <p:nvPr/>
            </p:nvSpPr>
            <p:spPr>
              <a:xfrm>
                <a:off x="6979030" y="945698"/>
                <a:ext cx="237481" cy="68354"/>
              </a:xfrm>
              <a:custGeom>
                <a:avLst/>
                <a:gdLst/>
                <a:ahLst/>
                <a:cxnLst/>
                <a:rect l="l" t="t" r="r" b="b"/>
                <a:pathLst>
                  <a:path w="3311" h="953" extrusionOk="0">
                    <a:moveTo>
                      <a:pt x="477" y="0"/>
                    </a:moveTo>
                    <a:cubicBezTo>
                      <a:pt x="203" y="0"/>
                      <a:pt x="0" y="214"/>
                      <a:pt x="0" y="476"/>
                    </a:cubicBezTo>
                    <a:cubicBezTo>
                      <a:pt x="0" y="738"/>
                      <a:pt x="203" y="953"/>
                      <a:pt x="477" y="953"/>
                    </a:cubicBezTo>
                    <a:lnTo>
                      <a:pt x="2834" y="953"/>
                    </a:lnTo>
                    <a:cubicBezTo>
                      <a:pt x="3096" y="953"/>
                      <a:pt x="3310" y="738"/>
                      <a:pt x="3310" y="476"/>
                    </a:cubicBezTo>
                    <a:cubicBezTo>
                      <a:pt x="3310" y="214"/>
                      <a:pt x="3096" y="0"/>
                      <a:pt x="2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82212" y="945698"/>
                <a:ext cx="105938" cy="68354"/>
              </a:xfrm>
              <a:custGeom>
                <a:avLst/>
                <a:gdLst/>
                <a:ahLst/>
                <a:cxnLst/>
                <a:rect l="l" t="t" r="r" b="b"/>
                <a:pathLst>
                  <a:path w="1477" h="953" extrusionOk="0">
                    <a:moveTo>
                      <a:pt x="476" y="0"/>
                    </a:moveTo>
                    <a:cubicBezTo>
                      <a:pt x="214" y="0"/>
                      <a:pt x="0" y="214"/>
                      <a:pt x="12" y="476"/>
                    </a:cubicBezTo>
                    <a:cubicBezTo>
                      <a:pt x="12" y="738"/>
                      <a:pt x="214" y="953"/>
                      <a:pt x="476" y="953"/>
                    </a:cubicBezTo>
                    <a:lnTo>
                      <a:pt x="1012" y="953"/>
                    </a:lnTo>
                    <a:cubicBezTo>
                      <a:pt x="1274" y="953"/>
                      <a:pt x="1477" y="738"/>
                      <a:pt x="1477" y="476"/>
                    </a:cubicBezTo>
                    <a:cubicBezTo>
                      <a:pt x="1477" y="214"/>
                      <a:pt x="1274" y="0"/>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1" y="3309075"/>
              <a:ext cx="9191938" cy="1453185"/>
            </a:xfrm>
            <a:custGeom>
              <a:avLst/>
              <a:gdLst/>
              <a:ahLst/>
              <a:cxnLst/>
              <a:rect l="l" t="t" r="r" b="b"/>
              <a:pathLst>
                <a:path w="112598" h="17801" extrusionOk="0">
                  <a:moveTo>
                    <a:pt x="0" y="1"/>
                  </a:moveTo>
                  <a:lnTo>
                    <a:pt x="0" y="15253"/>
                  </a:lnTo>
                  <a:lnTo>
                    <a:pt x="21503" y="15253"/>
                  </a:lnTo>
                  <a:cubicBezTo>
                    <a:pt x="26218" y="15253"/>
                    <a:pt x="30707" y="14253"/>
                    <a:pt x="33838" y="12514"/>
                  </a:cubicBezTo>
                  <a:cubicBezTo>
                    <a:pt x="35517" y="11574"/>
                    <a:pt x="37934" y="11038"/>
                    <a:pt x="40482" y="11038"/>
                  </a:cubicBezTo>
                  <a:cubicBezTo>
                    <a:pt x="42256" y="11038"/>
                    <a:pt x="43958" y="11383"/>
                    <a:pt x="45209" y="12002"/>
                  </a:cubicBezTo>
                  <a:cubicBezTo>
                    <a:pt x="47673" y="13217"/>
                    <a:pt x="51019" y="13895"/>
                    <a:pt x="54495" y="13895"/>
                  </a:cubicBezTo>
                  <a:lnTo>
                    <a:pt x="71486" y="13895"/>
                  </a:lnTo>
                  <a:cubicBezTo>
                    <a:pt x="75046" y="13895"/>
                    <a:pt x="78332" y="14836"/>
                    <a:pt x="80082" y="16360"/>
                  </a:cubicBezTo>
                  <a:cubicBezTo>
                    <a:pt x="81106" y="17253"/>
                    <a:pt x="83035" y="17801"/>
                    <a:pt x="85106" y="17801"/>
                  </a:cubicBezTo>
                  <a:lnTo>
                    <a:pt x="112598" y="17801"/>
                  </a:lnTo>
                  <a:lnTo>
                    <a:pt x="112598" y="2549"/>
                  </a:lnTo>
                  <a:lnTo>
                    <a:pt x="91095" y="2549"/>
                  </a:lnTo>
                  <a:cubicBezTo>
                    <a:pt x="86380" y="2549"/>
                    <a:pt x="81892" y="3549"/>
                    <a:pt x="78760" y="5287"/>
                  </a:cubicBezTo>
                  <a:cubicBezTo>
                    <a:pt x="77082" y="6228"/>
                    <a:pt x="74665" y="6764"/>
                    <a:pt x="72117" y="6764"/>
                  </a:cubicBezTo>
                  <a:cubicBezTo>
                    <a:pt x="70343" y="6764"/>
                    <a:pt x="68640" y="6418"/>
                    <a:pt x="67390" y="5799"/>
                  </a:cubicBezTo>
                  <a:cubicBezTo>
                    <a:pt x="64925" y="4585"/>
                    <a:pt x="61580" y="3906"/>
                    <a:pt x="58103" y="3906"/>
                  </a:cubicBezTo>
                  <a:lnTo>
                    <a:pt x="41113" y="3906"/>
                  </a:lnTo>
                  <a:cubicBezTo>
                    <a:pt x="37553" y="3906"/>
                    <a:pt x="34267" y="2965"/>
                    <a:pt x="32516" y="1441"/>
                  </a:cubicBezTo>
                  <a:cubicBezTo>
                    <a:pt x="31493" y="548"/>
                    <a:pt x="29564" y="1"/>
                    <a:pt x="27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200545" y="1158324"/>
              <a:ext cx="883939" cy="70936"/>
              <a:chOff x="5933780" y="1496474"/>
              <a:chExt cx="883939" cy="70936"/>
            </a:xfrm>
          </p:grpSpPr>
          <p:sp>
            <p:nvSpPr>
              <p:cNvPr id="19" name="Google Shape;19;p2"/>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343600" y="3095039"/>
              <a:ext cx="1372388" cy="107731"/>
              <a:chOff x="5894475" y="435806"/>
              <a:chExt cx="1372388" cy="107731"/>
            </a:xfrm>
          </p:grpSpPr>
          <p:sp>
            <p:nvSpPr>
              <p:cNvPr id="22" name="Google Shape;22;p2"/>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162630" y="3421149"/>
              <a:ext cx="883939" cy="70936"/>
              <a:chOff x="5933780" y="1496474"/>
              <a:chExt cx="883939" cy="70936"/>
            </a:xfrm>
          </p:grpSpPr>
          <p:sp>
            <p:nvSpPr>
              <p:cNvPr id="25" name="Google Shape;25;p2"/>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55725" y="-1593148"/>
              <a:ext cx="11237873" cy="8017870"/>
              <a:chOff x="-855725" y="-1593148"/>
              <a:chExt cx="11237873" cy="8017870"/>
            </a:xfrm>
          </p:grpSpPr>
          <p:grpSp>
            <p:nvGrpSpPr>
              <p:cNvPr id="28" name="Google Shape;28;p2"/>
              <p:cNvGrpSpPr/>
              <p:nvPr/>
            </p:nvGrpSpPr>
            <p:grpSpPr>
              <a:xfrm>
                <a:off x="-110112" y="2235150"/>
                <a:ext cx="3916575" cy="3378125"/>
                <a:chOff x="780450" y="1002925"/>
                <a:chExt cx="3916575" cy="3378125"/>
              </a:xfrm>
            </p:grpSpPr>
            <p:sp>
              <p:nvSpPr>
                <p:cNvPr id="29" name="Google Shape;29;p2"/>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2"/>
              <p:cNvGrpSpPr/>
              <p:nvPr/>
            </p:nvGrpSpPr>
            <p:grpSpPr>
              <a:xfrm>
                <a:off x="6174075" y="-687262"/>
                <a:ext cx="3916575" cy="3378125"/>
                <a:chOff x="780450" y="1002925"/>
                <a:chExt cx="3916575" cy="3378125"/>
              </a:xfrm>
            </p:grpSpPr>
            <p:sp>
              <p:nvSpPr>
                <p:cNvPr id="153" name="Google Shape;153;p2"/>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2"/>
              <p:cNvGrpSpPr/>
              <p:nvPr/>
            </p:nvGrpSpPr>
            <p:grpSpPr>
              <a:xfrm>
                <a:off x="-855725" y="-1593148"/>
                <a:ext cx="4693623" cy="4048345"/>
                <a:chOff x="780450" y="1002925"/>
                <a:chExt cx="3916575" cy="3378125"/>
              </a:xfrm>
            </p:grpSpPr>
            <p:sp>
              <p:nvSpPr>
                <p:cNvPr id="277" name="Google Shape;277;p2"/>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2"/>
              <p:cNvGrpSpPr/>
              <p:nvPr/>
            </p:nvGrpSpPr>
            <p:grpSpPr>
              <a:xfrm>
                <a:off x="5688525" y="2376377"/>
                <a:ext cx="4693623" cy="4048345"/>
                <a:chOff x="780450" y="1002925"/>
                <a:chExt cx="3916575" cy="3378125"/>
              </a:xfrm>
            </p:grpSpPr>
            <p:sp>
              <p:nvSpPr>
                <p:cNvPr id="401" name="Google Shape;401;p2"/>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24" name="Google Shape;524;p2"/>
          <p:cNvSpPr txBox="1">
            <a:spLocks noGrp="1"/>
          </p:cNvSpPr>
          <p:nvPr>
            <p:ph type="ctrTitle"/>
          </p:nvPr>
        </p:nvSpPr>
        <p:spPr>
          <a:xfrm>
            <a:off x="1115950" y="825953"/>
            <a:ext cx="6912000" cy="1865700"/>
          </a:xfrm>
          <a:prstGeom prst="rect">
            <a:avLst/>
          </a:prstGeom>
        </p:spPr>
        <p:txBody>
          <a:bodyPr spcFirstLastPara="1" wrap="square" lIns="91425" tIns="91425" rIns="91425" bIns="91425" anchor="b" anchorCtr="0">
            <a:noAutofit/>
          </a:bodyPr>
          <a:lstStyle>
            <a:lvl1pPr lvl="0" algn="ctr">
              <a:lnSpc>
                <a:spcPct val="75000"/>
              </a:lnSpc>
              <a:spcBef>
                <a:spcPts val="0"/>
              </a:spcBef>
              <a:spcAft>
                <a:spcPts val="0"/>
              </a:spcAft>
              <a:buSzPts val="5200"/>
              <a:buNone/>
              <a:defRPr sz="8000" b="1">
                <a:solidFill>
                  <a:schemeClr val="accent6"/>
                </a:solidFill>
                <a:latin typeface="Rajdhani"/>
                <a:ea typeface="Rajdhani"/>
                <a:cs typeface="Rajdhani"/>
                <a:sym typeface="Rajdhan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25" name="Google Shape;525;p2"/>
          <p:cNvSpPr txBox="1">
            <a:spLocks noGrp="1"/>
          </p:cNvSpPr>
          <p:nvPr>
            <p:ph type="subTitle" idx="1"/>
          </p:nvPr>
        </p:nvSpPr>
        <p:spPr>
          <a:xfrm>
            <a:off x="1900925" y="2527283"/>
            <a:ext cx="51465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dk1"/>
        </a:solidFill>
        <a:effectLst/>
      </p:bgPr>
    </p:bg>
    <p:spTree>
      <p:nvGrpSpPr>
        <p:cNvPr id="1" name="Shape 4840"/>
        <p:cNvGrpSpPr/>
        <p:nvPr/>
      </p:nvGrpSpPr>
      <p:grpSpPr>
        <a:xfrm>
          <a:off x="0" y="0"/>
          <a:ext cx="0" cy="0"/>
          <a:chOff x="0" y="0"/>
          <a:chExt cx="0" cy="0"/>
        </a:xfrm>
      </p:grpSpPr>
      <p:grpSp>
        <p:nvGrpSpPr>
          <p:cNvPr id="4841" name="Google Shape;4841;p14"/>
          <p:cNvGrpSpPr/>
          <p:nvPr/>
        </p:nvGrpSpPr>
        <p:grpSpPr>
          <a:xfrm>
            <a:off x="-475655" y="-1593336"/>
            <a:ext cx="10411156" cy="9683235"/>
            <a:chOff x="-475655" y="-1593336"/>
            <a:chExt cx="10411156" cy="9683235"/>
          </a:xfrm>
        </p:grpSpPr>
        <p:sp>
          <p:nvSpPr>
            <p:cNvPr id="4842" name="Google Shape;4842;p14"/>
            <p:cNvSpPr/>
            <p:nvPr/>
          </p:nvSpPr>
          <p:spPr>
            <a:xfrm>
              <a:off x="-365600" y="973900"/>
              <a:ext cx="9509597" cy="525956"/>
            </a:xfrm>
            <a:custGeom>
              <a:avLst/>
              <a:gdLst/>
              <a:ahLst/>
              <a:cxnLst/>
              <a:rect l="l" t="t" r="r" b="b"/>
              <a:pathLst>
                <a:path w="126076" h="6973" extrusionOk="0">
                  <a:moveTo>
                    <a:pt x="126076" y="1"/>
                  </a:moveTo>
                  <a:cubicBezTo>
                    <a:pt x="126076" y="1"/>
                    <a:pt x="110286" y="1894"/>
                    <a:pt x="99035" y="1894"/>
                  </a:cubicBezTo>
                  <a:cubicBezTo>
                    <a:pt x="95736" y="1894"/>
                    <a:pt x="92827" y="1731"/>
                    <a:pt x="90822" y="1310"/>
                  </a:cubicBezTo>
                  <a:cubicBezTo>
                    <a:pt x="87435" y="605"/>
                    <a:pt x="81269" y="346"/>
                    <a:pt x="74384" y="346"/>
                  </a:cubicBezTo>
                  <a:cubicBezTo>
                    <a:pt x="63261" y="346"/>
                    <a:pt x="50263" y="1021"/>
                    <a:pt x="44078" y="1572"/>
                  </a:cubicBezTo>
                  <a:cubicBezTo>
                    <a:pt x="39327" y="1995"/>
                    <a:pt x="32246" y="2261"/>
                    <a:pt x="25317" y="2261"/>
                  </a:cubicBezTo>
                  <a:cubicBezTo>
                    <a:pt x="17624" y="2261"/>
                    <a:pt x="10119" y="1934"/>
                    <a:pt x="6204" y="1132"/>
                  </a:cubicBezTo>
                  <a:lnTo>
                    <a:pt x="1" y="4418"/>
                  </a:lnTo>
                  <a:cubicBezTo>
                    <a:pt x="1" y="4418"/>
                    <a:pt x="11920" y="6972"/>
                    <a:pt x="23378" y="6972"/>
                  </a:cubicBezTo>
                  <a:cubicBezTo>
                    <a:pt x="27817" y="6972"/>
                    <a:pt x="32186" y="6589"/>
                    <a:pt x="35767" y="5525"/>
                  </a:cubicBezTo>
                  <a:cubicBezTo>
                    <a:pt x="41053" y="3959"/>
                    <a:pt x="50047" y="3262"/>
                    <a:pt x="59174" y="3262"/>
                  </a:cubicBezTo>
                  <a:cubicBezTo>
                    <a:pt x="69126" y="3262"/>
                    <a:pt x="79236" y="4091"/>
                    <a:pt x="84868" y="5525"/>
                  </a:cubicBezTo>
                  <a:cubicBezTo>
                    <a:pt x="88495" y="6454"/>
                    <a:pt x="94342" y="6762"/>
                    <a:pt x="100505" y="6762"/>
                  </a:cubicBezTo>
                  <a:cubicBezTo>
                    <a:pt x="112673" y="6762"/>
                    <a:pt x="126076" y="5561"/>
                    <a:pt x="126076" y="5561"/>
                  </a:cubicBezTo>
                  <a:lnTo>
                    <a:pt x="1260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4"/>
            <p:cNvSpPr/>
            <p:nvPr/>
          </p:nvSpPr>
          <p:spPr>
            <a:xfrm>
              <a:off x="0" y="2816322"/>
              <a:ext cx="9191938" cy="2327169"/>
            </a:xfrm>
            <a:custGeom>
              <a:avLst/>
              <a:gdLst/>
              <a:ahLst/>
              <a:cxnLst/>
              <a:rect l="l" t="t" r="r" b="b"/>
              <a:pathLst>
                <a:path w="112598" h="17801" extrusionOk="0">
                  <a:moveTo>
                    <a:pt x="0" y="1"/>
                  </a:moveTo>
                  <a:lnTo>
                    <a:pt x="0" y="15253"/>
                  </a:lnTo>
                  <a:lnTo>
                    <a:pt x="21503" y="15253"/>
                  </a:lnTo>
                  <a:cubicBezTo>
                    <a:pt x="26218" y="15253"/>
                    <a:pt x="30707" y="14253"/>
                    <a:pt x="33838" y="12514"/>
                  </a:cubicBezTo>
                  <a:cubicBezTo>
                    <a:pt x="35517" y="11574"/>
                    <a:pt x="37934" y="11038"/>
                    <a:pt x="40482" y="11038"/>
                  </a:cubicBezTo>
                  <a:cubicBezTo>
                    <a:pt x="42256" y="11038"/>
                    <a:pt x="43958" y="11383"/>
                    <a:pt x="45209" y="12002"/>
                  </a:cubicBezTo>
                  <a:cubicBezTo>
                    <a:pt x="47673" y="13217"/>
                    <a:pt x="51019" y="13895"/>
                    <a:pt x="54495" y="13895"/>
                  </a:cubicBezTo>
                  <a:lnTo>
                    <a:pt x="71486" y="13895"/>
                  </a:lnTo>
                  <a:cubicBezTo>
                    <a:pt x="75046" y="13895"/>
                    <a:pt x="78332" y="14836"/>
                    <a:pt x="80082" y="16360"/>
                  </a:cubicBezTo>
                  <a:cubicBezTo>
                    <a:pt x="81106" y="17253"/>
                    <a:pt x="83035" y="17801"/>
                    <a:pt x="85106" y="17801"/>
                  </a:cubicBezTo>
                  <a:lnTo>
                    <a:pt x="112598" y="17801"/>
                  </a:lnTo>
                  <a:lnTo>
                    <a:pt x="112598" y="2549"/>
                  </a:lnTo>
                  <a:lnTo>
                    <a:pt x="91095" y="2549"/>
                  </a:lnTo>
                  <a:cubicBezTo>
                    <a:pt x="86380" y="2549"/>
                    <a:pt x="81892" y="3549"/>
                    <a:pt x="78760" y="5287"/>
                  </a:cubicBezTo>
                  <a:cubicBezTo>
                    <a:pt x="77082" y="6228"/>
                    <a:pt x="74665" y="6764"/>
                    <a:pt x="72117" y="6764"/>
                  </a:cubicBezTo>
                  <a:cubicBezTo>
                    <a:pt x="70343" y="6764"/>
                    <a:pt x="68640" y="6418"/>
                    <a:pt x="67390" y="5799"/>
                  </a:cubicBezTo>
                  <a:cubicBezTo>
                    <a:pt x="64925" y="4585"/>
                    <a:pt x="61580" y="3906"/>
                    <a:pt x="58103" y="3906"/>
                  </a:cubicBezTo>
                  <a:lnTo>
                    <a:pt x="41113" y="3906"/>
                  </a:lnTo>
                  <a:cubicBezTo>
                    <a:pt x="37553" y="3906"/>
                    <a:pt x="34267" y="2965"/>
                    <a:pt x="32516" y="1441"/>
                  </a:cubicBezTo>
                  <a:cubicBezTo>
                    <a:pt x="31493" y="548"/>
                    <a:pt x="29564" y="1"/>
                    <a:pt x="27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4" name="Google Shape;4844;p14"/>
            <p:cNvGrpSpPr/>
            <p:nvPr/>
          </p:nvGrpSpPr>
          <p:grpSpPr>
            <a:xfrm rot="5400000">
              <a:off x="5828950" y="-348541"/>
              <a:ext cx="4409672" cy="3803431"/>
              <a:chOff x="780450" y="1002925"/>
              <a:chExt cx="3916575" cy="3378125"/>
            </a:xfrm>
          </p:grpSpPr>
          <p:sp>
            <p:nvSpPr>
              <p:cNvPr id="4845" name="Google Shape;4845;p1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4"/>
            <p:cNvSpPr/>
            <p:nvPr/>
          </p:nvSpPr>
          <p:spPr>
            <a:xfrm>
              <a:off x="-288050" y="3610127"/>
              <a:ext cx="28323" cy="30094"/>
            </a:xfrm>
            <a:custGeom>
              <a:avLst/>
              <a:gdLst/>
              <a:ahLst/>
              <a:cxnLst/>
              <a:rect l="l" t="t" r="r" b="b"/>
              <a:pathLst>
                <a:path w="144" h="153" extrusionOk="0">
                  <a:moveTo>
                    <a:pt x="72" y="1"/>
                  </a:moveTo>
                  <a:cubicBezTo>
                    <a:pt x="36" y="1"/>
                    <a:pt x="0" y="28"/>
                    <a:pt x="0" y="81"/>
                  </a:cubicBezTo>
                  <a:cubicBezTo>
                    <a:pt x="0" y="129"/>
                    <a:pt x="36" y="153"/>
                    <a:pt x="72" y="153"/>
                  </a:cubicBezTo>
                  <a:cubicBezTo>
                    <a:pt x="107" y="153"/>
                    <a:pt x="143" y="129"/>
                    <a:pt x="143" y="81"/>
                  </a:cubicBezTo>
                  <a:cubicBezTo>
                    <a:pt x="143" y="28"/>
                    <a:pt x="107" y="1"/>
                    <a:pt x="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9" name="Google Shape;4969;p14"/>
            <p:cNvGrpSpPr/>
            <p:nvPr/>
          </p:nvGrpSpPr>
          <p:grpSpPr>
            <a:xfrm>
              <a:off x="1017992" y="3730814"/>
              <a:ext cx="1417643" cy="99578"/>
              <a:chOff x="6297842" y="1549942"/>
              <a:chExt cx="874603" cy="61433"/>
            </a:xfrm>
          </p:grpSpPr>
          <p:sp>
            <p:nvSpPr>
              <p:cNvPr id="4970" name="Google Shape;4970;p14"/>
              <p:cNvSpPr/>
              <p:nvPr/>
            </p:nvSpPr>
            <p:spPr>
              <a:xfrm>
                <a:off x="6297842" y="1549942"/>
                <a:ext cx="577343" cy="61433"/>
              </a:xfrm>
              <a:custGeom>
                <a:avLst/>
                <a:gdLst/>
                <a:ahLst/>
                <a:cxnLst/>
                <a:rect l="l" t="t" r="r" b="b"/>
                <a:pathLst>
                  <a:path w="8740" h="930" extrusionOk="0">
                    <a:moveTo>
                      <a:pt x="465" y="0"/>
                    </a:moveTo>
                    <a:cubicBezTo>
                      <a:pt x="203" y="0"/>
                      <a:pt x="0" y="203"/>
                      <a:pt x="0" y="465"/>
                    </a:cubicBezTo>
                    <a:cubicBezTo>
                      <a:pt x="0" y="715"/>
                      <a:pt x="203" y="929"/>
                      <a:pt x="465" y="929"/>
                    </a:cubicBezTo>
                    <a:lnTo>
                      <a:pt x="8275" y="929"/>
                    </a:lnTo>
                    <a:cubicBezTo>
                      <a:pt x="8537" y="929"/>
                      <a:pt x="8739" y="715"/>
                      <a:pt x="8739" y="465"/>
                    </a:cubicBezTo>
                    <a:cubicBezTo>
                      <a:pt x="8739" y="203"/>
                      <a:pt x="8537"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4"/>
              <p:cNvSpPr/>
              <p:nvPr/>
            </p:nvSpPr>
            <p:spPr>
              <a:xfrm>
                <a:off x="6958484" y="1549942"/>
                <a:ext cx="213960" cy="61433"/>
              </a:xfrm>
              <a:custGeom>
                <a:avLst/>
                <a:gdLst/>
                <a:ahLst/>
                <a:cxnLst/>
                <a:rect l="l" t="t" r="r" b="b"/>
                <a:pathLst>
                  <a:path w="3239" h="930" extrusionOk="0">
                    <a:moveTo>
                      <a:pt x="465" y="0"/>
                    </a:moveTo>
                    <a:cubicBezTo>
                      <a:pt x="215" y="0"/>
                      <a:pt x="0" y="203"/>
                      <a:pt x="0" y="465"/>
                    </a:cubicBezTo>
                    <a:cubicBezTo>
                      <a:pt x="0" y="715"/>
                      <a:pt x="215" y="929"/>
                      <a:pt x="465" y="929"/>
                    </a:cubicBezTo>
                    <a:lnTo>
                      <a:pt x="2775" y="929"/>
                    </a:lnTo>
                    <a:cubicBezTo>
                      <a:pt x="3037" y="929"/>
                      <a:pt x="3239" y="715"/>
                      <a:pt x="3239" y="465"/>
                    </a:cubicBezTo>
                    <a:cubicBezTo>
                      <a:pt x="3239" y="203"/>
                      <a:pt x="3037" y="0"/>
                      <a:pt x="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2" name="Google Shape;4972;p14"/>
            <p:cNvGrpSpPr/>
            <p:nvPr/>
          </p:nvGrpSpPr>
          <p:grpSpPr>
            <a:xfrm>
              <a:off x="4334217" y="4773239"/>
              <a:ext cx="1417643" cy="99578"/>
              <a:chOff x="6297842" y="1549942"/>
              <a:chExt cx="874603" cy="61433"/>
            </a:xfrm>
          </p:grpSpPr>
          <p:sp>
            <p:nvSpPr>
              <p:cNvPr id="4973" name="Google Shape;4973;p14"/>
              <p:cNvSpPr/>
              <p:nvPr/>
            </p:nvSpPr>
            <p:spPr>
              <a:xfrm>
                <a:off x="6297842" y="1549942"/>
                <a:ext cx="577343" cy="61433"/>
              </a:xfrm>
              <a:custGeom>
                <a:avLst/>
                <a:gdLst/>
                <a:ahLst/>
                <a:cxnLst/>
                <a:rect l="l" t="t" r="r" b="b"/>
                <a:pathLst>
                  <a:path w="8740" h="930" extrusionOk="0">
                    <a:moveTo>
                      <a:pt x="465" y="0"/>
                    </a:moveTo>
                    <a:cubicBezTo>
                      <a:pt x="203" y="0"/>
                      <a:pt x="0" y="203"/>
                      <a:pt x="0" y="465"/>
                    </a:cubicBezTo>
                    <a:cubicBezTo>
                      <a:pt x="0" y="715"/>
                      <a:pt x="203" y="929"/>
                      <a:pt x="465" y="929"/>
                    </a:cubicBezTo>
                    <a:lnTo>
                      <a:pt x="8275" y="929"/>
                    </a:lnTo>
                    <a:cubicBezTo>
                      <a:pt x="8537" y="929"/>
                      <a:pt x="8739" y="715"/>
                      <a:pt x="8739" y="465"/>
                    </a:cubicBezTo>
                    <a:cubicBezTo>
                      <a:pt x="8739" y="203"/>
                      <a:pt x="8537" y="0"/>
                      <a:pt x="8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4"/>
              <p:cNvSpPr/>
              <p:nvPr/>
            </p:nvSpPr>
            <p:spPr>
              <a:xfrm>
                <a:off x="6958484" y="1549942"/>
                <a:ext cx="213960" cy="61433"/>
              </a:xfrm>
              <a:custGeom>
                <a:avLst/>
                <a:gdLst/>
                <a:ahLst/>
                <a:cxnLst/>
                <a:rect l="l" t="t" r="r" b="b"/>
                <a:pathLst>
                  <a:path w="3239" h="930" extrusionOk="0">
                    <a:moveTo>
                      <a:pt x="465" y="0"/>
                    </a:moveTo>
                    <a:cubicBezTo>
                      <a:pt x="215" y="0"/>
                      <a:pt x="0" y="203"/>
                      <a:pt x="0" y="465"/>
                    </a:cubicBezTo>
                    <a:cubicBezTo>
                      <a:pt x="0" y="715"/>
                      <a:pt x="215" y="929"/>
                      <a:pt x="465" y="929"/>
                    </a:cubicBezTo>
                    <a:lnTo>
                      <a:pt x="2775" y="929"/>
                    </a:lnTo>
                    <a:cubicBezTo>
                      <a:pt x="3037" y="929"/>
                      <a:pt x="3239" y="715"/>
                      <a:pt x="3239" y="465"/>
                    </a:cubicBezTo>
                    <a:cubicBezTo>
                      <a:pt x="3239" y="203"/>
                      <a:pt x="3037" y="0"/>
                      <a:pt x="2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5" name="Google Shape;4975;p14"/>
            <p:cNvSpPr/>
            <p:nvPr/>
          </p:nvSpPr>
          <p:spPr>
            <a:xfrm>
              <a:off x="5449365" y="771901"/>
              <a:ext cx="749275" cy="99575"/>
            </a:xfrm>
            <a:custGeom>
              <a:avLst/>
              <a:gdLst/>
              <a:ahLst/>
              <a:cxnLst/>
              <a:rect l="l" t="t" r="r" b="b"/>
              <a:pathLst>
                <a:path w="7359" h="978" extrusionOk="0">
                  <a:moveTo>
                    <a:pt x="489" y="1"/>
                  </a:moveTo>
                  <a:cubicBezTo>
                    <a:pt x="215" y="1"/>
                    <a:pt x="1" y="215"/>
                    <a:pt x="1" y="489"/>
                  </a:cubicBezTo>
                  <a:cubicBezTo>
                    <a:pt x="1" y="763"/>
                    <a:pt x="215" y="977"/>
                    <a:pt x="489" y="977"/>
                  </a:cubicBezTo>
                  <a:lnTo>
                    <a:pt x="6871" y="977"/>
                  </a:lnTo>
                  <a:cubicBezTo>
                    <a:pt x="7133" y="977"/>
                    <a:pt x="7359" y="763"/>
                    <a:pt x="7359" y="489"/>
                  </a:cubicBezTo>
                  <a:cubicBezTo>
                    <a:pt x="7359" y="215"/>
                    <a:pt x="7133" y="1"/>
                    <a:pt x="6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6" name="Google Shape;4976;p14"/>
            <p:cNvGrpSpPr/>
            <p:nvPr/>
          </p:nvGrpSpPr>
          <p:grpSpPr>
            <a:xfrm rot="5400000">
              <a:off x="-778775" y="-1290216"/>
              <a:ext cx="4409672" cy="3803431"/>
              <a:chOff x="780450" y="1002925"/>
              <a:chExt cx="3916575" cy="3378125"/>
            </a:xfrm>
          </p:grpSpPr>
          <p:sp>
            <p:nvSpPr>
              <p:cNvPr id="4977" name="Google Shape;4977;p1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0" name="Google Shape;5100;p14"/>
            <p:cNvGrpSpPr/>
            <p:nvPr/>
          </p:nvGrpSpPr>
          <p:grpSpPr>
            <a:xfrm rot="5400000">
              <a:off x="2292113" y="3456305"/>
              <a:ext cx="4975617" cy="4291570"/>
              <a:chOff x="780450" y="1002925"/>
              <a:chExt cx="3916575" cy="3378125"/>
            </a:xfrm>
          </p:grpSpPr>
          <p:sp>
            <p:nvSpPr>
              <p:cNvPr id="5101" name="Google Shape;5101;p1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24" name="Google Shape;5224;p14"/>
          <p:cNvSpPr txBox="1">
            <a:spLocks noGrp="1"/>
          </p:cNvSpPr>
          <p:nvPr>
            <p:ph type="title"/>
          </p:nvPr>
        </p:nvSpPr>
        <p:spPr>
          <a:xfrm>
            <a:off x="1018000" y="3002625"/>
            <a:ext cx="41685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3400"/>
              <a:buNone/>
              <a:defRPr sz="2200">
                <a:solidFill>
                  <a:schemeClr val="accent6"/>
                </a:solidFill>
              </a:defRPr>
            </a:lvl1pPr>
            <a:lvl2pPr lvl="1" rtl="0">
              <a:spcBef>
                <a:spcPts val="0"/>
              </a:spcBef>
              <a:spcAft>
                <a:spcPts val="0"/>
              </a:spcAft>
              <a:buClr>
                <a:schemeClr val="accent6"/>
              </a:buClr>
              <a:buSzPts val="3400"/>
              <a:buNone/>
              <a:defRPr>
                <a:solidFill>
                  <a:schemeClr val="accent6"/>
                </a:solidFill>
              </a:defRPr>
            </a:lvl2pPr>
            <a:lvl3pPr lvl="2" rtl="0">
              <a:spcBef>
                <a:spcPts val="0"/>
              </a:spcBef>
              <a:spcAft>
                <a:spcPts val="0"/>
              </a:spcAft>
              <a:buClr>
                <a:schemeClr val="accent6"/>
              </a:buClr>
              <a:buSzPts val="3400"/>
              <a:buNone/>
              <a:defRPr>
                <a:solidFill>
                  <a:schemeClr val="accent6"/>
                </a:solidFill>
              </a:defRPr>
            </a:lvl3pPr>
            <a:lvl4pPr lvl="3" rtl="0">
              <a:spcBef>
                <a:spcPts val="0"/>
              </a:spcBef>
              <a:spcAft>
                <a:spcPts val="0"/>
              </a:spcAft>
              <a:buClr>
                <a:schemeClr val="accent6"/>
              </a:buClr>
              <a:buSzPts val="3400"/>
              <a:buNone/>
              <a:defRPr>
                <a:solidFill>
                  <a:schemeClr val="accent6"/>
                </a:solidFill>
              </a:defRPr>
            </a:lvl4pPr>
            <a:lvl5pPr lvl="4" rtl="0">
              <a:spcBef>
                <a:spcPts val="0"/>
              </a:spcBef>
              <a:spcAft>
                <a:spcPts val="0"/>
              </a:spcAft>
              <a:buClr>
                <a:schemeClr val="accent6"/>
              </a:buClr>
              <a:buSzPts val="3400"/>
              <a:buNone/>
              <a:defRPr>
                <a:solidFill>
                  <a:schemeClr val="accent6"/>
                </a:solidFill>
              </a:defRPr>
            </a:lvl5pPr>
            <a:lvl6pPr lvl="5" rtl="0">
              <a:spcBef>
                <a:spcPts val="0"/>
              </a:spcBef>
              <a:spcAft>
                <a:spcPts val="0"/>
              </a:spcAft>
              <a:buClr>
                <a:schemeClr val="accent6"/>
              </a:buClr>
              <a:buSzPts val="3400"/>
              <a:buNone/>
              <a:defRPr>
                <a:solidFill>
                  <a:schemeClr val="accent6"/>
                </a:solidFill>
              </a:defRPr>
            </a:lvl6pPr>
            <a:lvl7pPr lvl="6" rtl="0">
              <a:spcBef>
                <a:spcPts val="0"/>
              </a:spcBef>
              <a:spcAft>
                <a:spcPts val="0"/>
              </a:spcAft>
              <a:buClr>
                <a:schemeClr val="accent6"/>
              </a:buClr>
              <a:buSzPts val="3400"/>
              <a:buNone/>
              <a:defRPr>
                <a:solidFill>
                  <a:schemeClr val="accent6"/>
                </a:solidFill>
              </a:defRPr>
            </a:lvl7pPr>
            <a:lvl8pPr lvl="7" rtl="0">
              <a:spcBef>
                <a:spcPts val="0"/>
              </a:spcBef>
              <a:spcAft>
                <a:spcPts val="0"/>
              </a:spcAft>
              <a:buClr>
                <a:schemeClr val="accent6"/>
              </a:buClr>
              <a:buSzPts val="3400"/>
              <a:buNone/>
              <a:defRPr>
                <a:solidFill>
                  <a:schemeClr val="accent6"/>
                </a:solidFill>
              </a:defRPr>
            </a:lvl8pPr>
            <a:lvl9pPr lvl="8" rtl="0">
              <a:spcBef>
                <a:spcPts val="0"/>
              </a:spcBef>
              <a:spcAft>
                <a:spcPts val="0"/>
              </a:spcAft>
              <a:buClr>
                <a:schemeClr val="accent6"/>
              </a:buClr>
              <a:buSzPts val="3400"/>
              <a:buNone/>
              <a:defRPr>
                <a:solidFill>
                  <a:schemeClr val="accent6"/>
                </a:solidFill>
              </a:defRPr>
            </a:lvl9pPr>
          </a:lstStyle>
          <a:p>
            <a:endParaRPr/>
          </a:p>
        </p:txBody>
      </p:sp>
      <p:sp>
        <p:nvSpPr>
          <p:cNvPr id="5225" name="Google Shape;5225;p14"/>
          <p:cNvSpPr txBox="1">
            <a:spLocks noGrp="1"/>
          </p:cNvSpPr>
          <p:nvPr>
            <p:ph type="title" idx="2"/>
          </p:nvPr>
        </p:nvSpPr>
        <p:spPr>
          <a:xfrm>
            <a:off x="1018000" y="1876775"/>
            <a:ext cx="5611800" cy="1237500"/>
          </a:xfrm>
          <a:prstGeom prst="rect">
            <a:avLst/>
          </a:prstGeom>
        </p:spPr>
        <p:txBody>
          <a:bodyPr spcFirstLastPara="1" wrap="square" lIns="91425" tIns="91425" rIns="91425" bIns="91425" anchor="ctr" anchorCtr="0">
            <a:noAutofit/>
          </a:bodyPr>
          <a:lstStyle>
            <a:lvl1pPr lvl="0" algn="l" rtl="0">
              <a:lnSpc>
                <a:spcPct val="115000"/>
              </a:lnSpc>
              <a:spcBef>
                <a:spcPts val="0"/>
              </a:spcBef>
              <a:spcAft>
                <a:spcPts val="0"/>
              </a:spcAft>
              <a:buClr>
                <a:schemeClr val="lt2"/>
              </a:buClr>
              <a:buSzPts val="3400"/>
              <a:buFont typeface="Exo 2"/>
              <a:buNone/>
              <a:defRPr sz="2800" b="0">
                <a:solidFill>
                  <a:schemeClr val="lt2"/>
                </a:solidFill>
                <a:latin typeface="Cairo"/>
                <a:ea typeface="Cairo"/>
                <a:cs typeface="Cairo"/>
                <a:sym typeface="Cairo"/>
              </a:defRPr>
            </a:lvl1pPr>
            <a:lvl2pPr lvl="1" rtl="0">
              <a:spcBef>
                <a:spcPts val="0"/>
              </a:spcBef>
              <a:spcAft>
                <a:spcPts val="0"/>
              </a:spcAft>
              <a:buClr>
                <a:schemeClr val="lt2"/>
              </a:buClr>
              <a:buSzPts val="3400"/>
              <a:buFont typeface="Exo 2"/>
              <a:buNone/>
              <a:defRPr>
                <a:solidFill>
                  <a:schemeClr val="lt2"/>
                </a:solidFill>
                <a:latin typeface="Exo 2"/>
                <a:ea typeface="Exo 2"/>
                <a:cs typeface="Exo 2"/>
                <a:sym typeface="Exo 2"/>
              </a:defRPr>
            </a:lvl2pPr>
            <a:lvl3pPr lvl="2" rtl="0">
              <a:spcBef>
                <a:spcPts val="0"/>
              </a:spcBef>
              <a:spcAft>
                <a:spcPts val="0"/>
              </a:spcAft>
              <a:buClr>
                <a:schemeClr val="lt2"/>
              </a:buClr>
              <a:buSzPts val="3400"/>
              <a:buFont typeface="Exo 2"/>
              <a:buNone/>
              <a:defRPr>
                <a:solidFill>
                  <a:schemeClr val="lt2"/>
                </a:solidFill>
                <a:latin typeface="Exo 2"/>
                <a:ea typeface="Exo 2"/>
                <a:cs typeface="Exo 2"/>
                <a:sym typeface="Exo 2"/>
              </a:defRPr>
            </a:lvl3pPr>
            <a:lvl4pPr lvl="3" rtl="0">
              <a:spcBef>
                <a:spcPts val="0"/>
              </a:spcBef>
              <a:spcAft>
                <a:spcPts val="0"/>
              </a:spcAft>
              <a:buClr>
                <a:schemeClr val="lt2"/>
              </a:buClr>
              <a:buSzPts val="3400"/>
              <a:buFont typeface="Exo 2"/>
              <a:buNone/>
              <a:defRPr>
                <a:solidFill>
                  <a:schemeClr val="lt2"/>
                </a:solidFill>
                <a:latin typeface="Exo 2"/>
                <a:ea typeface="Exo 2"/>
                <a:cs typeface="Exo 2"/>
                <a:sym typeface="Exo 2"/>
              </a:defRPr>
            </a:lvl4pPr>
            <a:lvl5pPr lvl="4" rtl="0">
              <a:spcBef>
                <a:spcPts val="0"/>
              </a:spcBef>
              <a:spcAft>
                <a:spcPts val="0"/>
              </a:spcAft>
              <a:buClr>
                <a:schemeClr val="lt2"/>
              </a:buClr>
              <a:buSzPts val="3400"/>
              <a:buFont typeface="Exo 2"/>
              <a:buNone/>
              <a:defRPr>
                <a:solidFill>
                  <a:schemeClr val="lt2"/>
                </a:solidFill>
                <a:latin typeface="Exo 2"/>
                <a:ea typeface="Exo 2"/>
                <a:cs typeface="Exo 2"/>
                <a:sym typeface="Exo 2"/>
              </a:defRPr>
            </a:lvl5pPr>
            <a:lvl6pPr lvl="5" rtl="0">
              <a:spcBef>
                <a:spcPts val="0"/>
              </a:spcBef>
              <a:spcAft>
                <a:spcPts val="0"/>
              </a:spcAft>
              <a:buClr>
                <a:schemeClr val="lt2"/>
              </a:buClr>
              <a:buSzPts val="3400"/>
              <a:buFont typeface="Exo 2"/>
              <a:buNone/>
              <a:defRPr>
                <a:solidFill>
                  <a:schemeClr val="lt2"/>
                </a:solidFill>
                <a:latin typeface="Exo 2"/>
                <a:ea typeface="Exo 2"/>
                <a:cs typeface="Exo 2"/>
                <a:sym typeface="Exo 2"/>
              </a:defRPr>
            </a:lvl6pPr>
            <a:lvl7pPr lvl="6" rtl="0">
              <a:spcBef>
                <a:spcPts val="0"/>
              </a:spcBef>
              <a:spcAft>
                <a:spcPts val="0"/>
              </a:spcAft>
              <a:buClr>
                <a:schemeClr val="lt2"/>
              </a:buClr>
              <a:buSzPts val="3400"/>
              <a:buFont typeface="Exo 2"/>
              <a:buNone/>
              <a:defRPr>
                <a:solidFill>
                  <a:schemeClr val="lt2"/>
                </a:solidFill>
                <a:latin typeface="Exo 2"/>
                <a:ea typeface="Exo 2"/>
                <a:cs typeface="Exo 2"/>
                <a:sym typeface="Exo 2"/>
              </a:defRPr>
            </a:lvl7pPr>
            <a:lvl8pPr lvl="7" rtl="0">
              <a:spcBef>
                <a:spcPts val="0"/>
              </a:spcBef>
              <a:spcAft>
                <a:spcPts val="0"/>
              </a:spcAft>
              <a:buClr>
                <a:schemeClr val="lt2"/>
              </a:buClr>
              <a:buSzPts val="3400"/>
              <a:buFont typeface="Exo 2"/>
              <a:buNone/>
              <a:defRPr>
                <a:solidFill>
                  <a:schemeClr val="lt2"/>
                </a:solidFill>
                <a:latin typeface="Exo 2"/>
                <a:ea typeface="Exo 2"/>
                <a:cs typeface="Exo 2"/>
                <a:sym typeface="Exo 2"/>
              </a:defRPr>
            </a:lvl8pPr>
            <a:lvl9pPr lvl="8" rtl="0">
              <a:spcBef>
                <a:spcPts val="0"/>
              </a:spcBef>
              <a:spcAft>
                <a:spcPts val="0"/>
              </a:spcAft>
              <a:buClr>
                <a:schemeClr val="lt2"/>
              </a:buClr>
              <a:buSzPts val="3400"/>
              <a:buFont typeface="Exo 2"/>
              <a:buNone/>
              <a:defRPr>
                <a:solidFill>
                  <a:schemeClr val="lt2"/>
                </a:solidFill>
                <a:latin typeface="Exo 2"/>
                <a:ea typeface="Exo 2"/>
                <a:cs typeface="Exo 2"/>
                <a:sym typeface="Exo 2"/>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CUSTOM_11">
    <p:bg>
      <p:bgPr>
        <a:solidFill>
          <a:schemeClr val="dk1"/>
        </a:solidFill>
        <a:effectLst/>
      </p:bgPr>
    </p:bg>
    <p:spTree>
      <p:nvGrpSpPr>
        <p:cNvPr id="1" name="Shape 7020"/>
        <p:cNvGrpSpPr/>
        <p:nvPr/>
      </p:nvGrpSpPr>
      <p:grpSpPr>
        <a:xfrm>
          <a:off x="0" y="0"/>
          <a:ext cx="0" cy="0"/>
          <a:chOff x="0" y="0"/>
          <a:chExt cx="0" cy="0"/>
        </a:xfrm>
      </p:grpSpPr>
      <p:grpSp>
        <p:nvGrpSpPr>
          <p:cNvPr id="7021" name="Google Shape;7021;p19"/>
          <p:cNvGrpSpPr/>
          <p:nvPr/>
        </p:nvGrpSpPr>
        <p:grpSpPr>
          <a:xfrm>
            <a:off x="-677500" y="-1113375"/>
            <a:ext cx="10449200" cy="7972350"/>
            <a:chOff x="-677500" y="-1113375"/>
            <a:chExt cx="10449200" cy="7972350"/>
          </a:xfrm>
        </p:grpSpPr>
        <p:grpSp>
          <p:nvGrpSpPr>
            <p:cNvPr id="7022" name="Google Shape;7022;p19"/>
            <p:cNvGrpSpPr/>
            <p:nvPr/>
          </p:nvGrpSpPr>
          <p:grpSpPr>
            <a:xfrm>
              <a:off x="-677500" y="-317350"/>
              <a:ext cx="10449200" cy="7176325"/>
              <a:chOff x="-677500" y="-317350"/>
              <a:chExt cx="10449200" cy="7176325"/>
            </a:xfrm>
          </p:grpSpPr>
          <p:sp>
            <p:nvSpPr>
              <p:cNvPr id="7023" name="Google Shape;7023;p19"/>
              <p:cNvSpPr/>
              <p:nvPr/>
            </p:nvSpPr>
            <p:spPr>
              <a:xfrm rot="10800000" flipH="1">
                <a:off x="-37" y="8"/>
                <a:ext cx="9144053" cy="2262267"/>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19"/>
              <p:cNvSpPr/>
              <p:nvPr/>
            </p:nvSpPr>
            <p:spPr>
              <a:xfrm>
                <a:off x="0" y="3842525"/>
                <a:ext cx="9143976" cy="1300970"/>
              </a:xfrm>
              <a:custGeom>
                <a:avLst/>
                <a:gdLst/>
                <a:ahLst/>
                <a:cxnLst/>
                <a:rect l="l" t="t" r="r" b="b"/>
                <a:pathLst>
                  <a:path w="51639" h="7347" extrusionOk="0">
                    <a:moveTo>
                      <a:pt x="43483" y="0"/>
                    </a:moveTo>
                    <a:cubicBezTo>
                      <a:pt x="39613" y="0"/>
                      <a:pt x="35874" y="989"/>
                      <a:pt x="32922" y="2798"/>
                    </a:cubicBezTo>
                    <a:cubicBezTo>
                      <a:pt x="31183" y="3858"/>
                      <a:pt x="28981" y="4441"/>
                      <a:pt x="26719" y="4441"/>
                    </a:cubicBezTo>
                    <a:lnTo>
                      <a:pt x="18598" y="4441"/>
                    </a:lnTo>
                    <a:cubicBezTo>
                      <a:pt x="18560" y="4441"/>
                      <a:pt x="18522" y="4441"/>
                      <a:pt x="18484" y="4441"/>
                    </a:cubicBezTo>
                    <a:cubicBezTo>
                      <a:pt x="12213" y="4441"/>
                      <a:pt x="5977" y="5418"/>
                      <a:pt x="1" y="7347"/>
                    </a:cubicBezTo>
                    <a:lnTo>
                      <a:pt x="51638" y="7347"/>
                    </a:lnTo>
                    <a:lnTo>
                      <a:pt x="516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5" name="Google Shape;7025;p19"/>
              <p:cNvGrpSpPr/>
              <p:nvPr/>
            </p:nvGrpSpPr>
            <p:grpSpPr>
              <a:xfrm>
                <a:off x="5855125" y="3480850"/>
                <a:ext cx="3916575" cy="3378125"/>
                <a:chOff x="780450" y="1002925"/>
                <a:chExt cx="3916575" cy="3378125"/>
              </a:xfrm>
            </p:grpSpPr>
            <p:sp>
              <p:nvSpPr>
                <p:cNvPr id="7026" name="Google Shape;7026;p1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1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1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1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1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1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1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1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1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1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1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1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1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1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1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1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1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1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1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1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1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1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1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1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1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1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1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1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1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1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1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1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1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1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1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1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1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1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1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1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1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1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1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1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1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1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1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1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1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1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1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1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1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1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1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1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1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1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1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1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1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1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1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1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1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1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1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1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1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1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1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1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1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1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1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1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1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1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1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1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1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1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1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1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1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1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1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1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1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1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1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1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1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1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1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1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1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1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1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1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1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1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1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1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1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1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1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1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1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1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1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1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1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1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1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1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1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1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1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1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1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1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1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9" name="Google Shape;7149;p19"/>
              <p:cNvGrpSpPr/>
              <p:nvPr/>
            </p:nvGrpSpPr>
            <p:grpSpPr>
              <a:xfrm>
                <a:off x="-677500" y="-317350"/>
                <a:ext cx="3916575" cy="3378125"/>
                <a:chOff x="780450" y="1002925"/>
                <a:chExt cx="3916575" cy="3378125"/>
              </a:xfrm>
            </p:grpSpPr>
            <p:sp>
              <p:nvSpPr>
                <p:cNvPr id="7150" name="Google Shape;7150;p1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1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1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1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1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1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1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1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1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1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1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1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1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1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1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1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1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1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1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1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1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1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1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1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1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1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1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1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1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1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1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1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1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1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1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1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1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1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1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1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1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1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1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1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1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1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1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1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1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1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1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1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1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1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1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1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1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1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1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1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1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1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1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1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1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1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1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1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1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1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1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1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1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1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1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1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1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1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1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1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1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1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1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1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1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1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1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1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1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1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1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1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1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1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1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1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1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1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1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1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1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1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1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1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1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1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1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1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1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1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1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1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1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1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1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1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1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1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1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1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1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1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1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3" name="Google Shape;7273;p19"/>
              <p:cNvGrpSpPr/>
              <p:nvPr/>
            </p:nvGrpSpPr>
            <p:grpSpPr>
              <a:xfrm>
                <a:off x="195475" y="160969"/>
                <a:ext cx="1264805" cy="99218"/>
                <a:chOff x="6291500" y="380394"/>
                <a:chExt cx="1264805" cy="99218"/>
              </a:xfrm>
            </p:grpSpPr>
            <p:sp>
              <p:nvSpPr>
                <p:cNvPr id="7274" name="Google Shape;7274;p19"/>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19"/>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6" name="Google Shape;7276;p19"/>
              <p:cNvGrpSpPr/>
              <p:nvPr/>
            </p:nvGrpSpPr>
            <p:grpSpPr>
              <a:xfrm>
                <a:off x="7850391" y="798601"/>
                <a:ext cx="1087030" cy="181425"/>
                <a:chOff x="7289565" y="849931"/>
                <a:chExt cx="377585" cy="63019"/>
              </a:xfrm>
            </p:grpSpPr>
            <p:sp>
              <p:nvSpPr>
                <p:cNvPr id="7277" name="Google Shape;7277;p19"/>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19"/>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9" name="Google Shape;7279;p19"/>
              <p:cNvGrpSpPr/>
              <p:nvPr/>
            </p:nvGrpSpPr>
            <p:grpSpPr>
              <a:xfrm>
                <a:off x="153360" y="4560462"/>
                <a:ext cx="1234239" cy="86683"/>
                <a:chOff x="6297842" y="1549942"/>
                <a:chExt cx="874603" cy="61433"/>
              </a:xfrm>
            </p:grpSpPr>
            <p:sp>
              <p:nvSpPr>
                <p:cNvPr id="7280" name="Google Shape;7280;p19"/>
                <p:cNvSpPr/>
                <p:nvPr/>
              </p:nvSpPr>
              <p:spPr>
                <a:xfrm>
                  <a:off x="6297842" y="1549942"/>
                  <a:ext cx="577343" cy="61433"/>
                </a:xfrm>
                <a:custGeom>
                  <a:avLst/>
                  <a:gdLst/>
                  <a:ahLst/>
                  <a:cxnLst/>
                  <a:rect l="l" t="t" r="r" b="b"/>
                  <a:pathLst>
                    <a:path w="8740" h="930" extrusionOk="0">
                      <a:moveTo>
                        <a:pt x="465" y="0"/>
                      </a:moveTo>
                      <a:cubicBezTo>
                        <a:pt x="203" y="0"/>
                        <a:pt x="0" y="203"/>
                        <a:pt x="0" y="465"/>
                      </a:cubicBezTo>
                      <a:cubicBezTo>
                        <a:pt x="0" y="715"/>
                        <a:pt x="203" y="929"/>
                        <a:pt x="465" y="929"/>
                      </a:cubicBezTo>
                      <a:lnTo>
                        <a:pt x="8275" y="929"/>
                      </a:lnTo>
                      <a:cubicBezTo>
                        <a:pt x="8537" y="929"/>
                        <a:pt x="8739" y="715"/>
                        <a:pt x="8739" y="465"/>
                      </a:cubicBezTo>
                      <a:cubicBezTo>
                        <a:pt x="8739" y="203"/>
                        <a:pt x="8537" y="0"/>
                        <a:pt x="8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19"/>
                <p:cNvSpPr/>
                <p:nvPr/>
              </p:nvSpPr>
              <p:spPr>
                <a:xfrm>
                  <a:off x="6958484" y="1549942"/>
                  <a:ext cx="213960" cy="61433"/>
                </a:xfrm>
                <a:custGeom>
                  <a:avLst/>
                  <a:gdLst/>
                  <a:ahLst/>
                  <a:cxnLst/>
                  <a:rect l="l" t="t" r="r" b="b"/>
                  <a:pathLst>
                    <a:path w="3239" h="930" extrusionOk="0">
                      <a:moveTo>
                        <a:pt x="465" y="0"/>
                      </a:moveTo>
                      <a:cubicBezTo>
                        <a:pt x="215" y="0"/>
                        <a:pt x="0" y="203"/>
                        <a:pt x="0" y="465"/>
                      </a:cubicBezTo>
                      <a:cubicBezTo>
                        <a:pt x="0" y="715"/>
                        <a:pt x="215" y="929"/>
                        <a:pt x="465" y="929"/>
                      </a:cubicBezTo>
                      <a:lnTo>
                        <a:pt x="2775" y="929"/>
                      </a:lnTo>
                      <a:cubicBezTo>
                        <a:pt x="3037" y="929"/>
                        <a:pt x="3239" y="715"/>
                        <a:pt x="3239" y="465"/>
                      </a:cubicBezTo>
                      <a:cubicBezTo>
                        <a:pt x="3239" y="203"/>
                        <a:pt x="3037" y="0"/>
                        <a:pt x="2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2" name="Google Shape;7282;p19"/>
              <p:cNvGrpSpPr/>
              <p:nvPr/>
            </p:nvGrpSpPr>
            <p:grpSpPr>
              <a:xfrm>
                <a:off x="-84225" y="2431913"/>
                <a:ext cx="3916575" cy="3378125"/>
                <a:chOff x="780450" y="1002925"/>
                <a:chExt cx="3916575" cy="3378125"/>
              </a:xfrm>
            </p:grpSpPr>
            <p:sp>
              <p:nvSpPr>
                <p:cNvPr id="7283" name="Google Shape;7283;p1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1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1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1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1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1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1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1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1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1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1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1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1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1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1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1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1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1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1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1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1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1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1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1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1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1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1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1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1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1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1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1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1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1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1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1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1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1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1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1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1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1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1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1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1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1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1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1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1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1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1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1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1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1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1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1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1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1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1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1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1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1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1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1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1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1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1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1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1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1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1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1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1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1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1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1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1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1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1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1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1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1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1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1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1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1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1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1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1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1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1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1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1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1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1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1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1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1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1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1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1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1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1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1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1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1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1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1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1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1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1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1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1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1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1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1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1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1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1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1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1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1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1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06" name="Google Shape;7406;p19"/>
            <p:cNvGrpSpPr/>
            <p:nvPr/>
          </p:nvGrpSpPr>
          <p:grpSpPr>
            <a:xfrm>
              <a:off x="5855125" y="-1113375"/>
              <a:ext cx="3916575" cy="3378125"/>
              <a:chOff x="780450" y="1002925"/>
              <a:chExt cx="3916575" cy="3378125"/>
            </a:xfrm>
          </p:grpSpPr>
          <p:sp>
            <p:nvSpPr>
              <p:cNvPr id="7407" name="Google Shape;7407;p1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1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1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1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1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1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1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1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1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1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1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1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1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1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1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1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1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1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1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1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1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1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1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1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1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1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1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1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1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1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1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1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1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1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1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1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1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1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1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1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1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1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1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1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1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1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1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1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1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1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1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1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1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1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1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1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1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1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1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1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1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1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1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1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1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1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1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1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1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1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1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1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1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1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1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1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1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1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1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1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1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1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1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1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1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1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1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1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1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1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1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1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1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1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1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1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1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1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1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1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1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1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1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1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1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1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1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1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1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1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1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1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1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1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1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1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1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1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1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1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1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1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1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30" name="Google Shape;7530;p19"/>
          <p:cNvSpPr txBox="1">
            <a:spLocks noGrp="1"/>
          </p:cNvSpPr>
          <p:nvPr>
            <p:ph type="title"/>
          </p:nvPr>
        </p:nvSpPr>
        <p:spPr>
          <a:xfrm>
            <a:off x="3316375" y="2079347"/>
            <a:ext cx="5064000" cy="1946100"/>
          </a:xfrm>
          <a:prstGeom prst="rect">
            <a:avLst/>
          </a:prstGeom>
        </p:spPr>
        <p:txBody>
          <a:bodyPr spcFirstLastPara="1" wrap="square" lIns="91425" tIns="91425" rIns="91425" bIns="91425" anchor="ctr" anchorCtr="0">
            <a:noAutofit/>
          </a:bodyPr>
          <a:lstStyle>
            <a:lvl1pPr lvl="0" algn="r" rtl="0">
              <a:lnSpc>
                <a:spcPct val="85000"/>
              </a:lnSpc>
              <a:spcBef>
                <a:spcPts val="0"/>
              </a:spcBef>
              <a:spcAft>
                <a:spcPts val="0"/>
              </a:spcAft>
              <a:buSzPts val="3600"/>
              <a:buNone/>
              <a:defRPr sz="6600" b="1">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31" name="Google Shape;7531;p19"/>
          <p:cNvSpPr txBox="1">
            <a:spLocks noGrp="1"/>
          </p:cNvSpPr>
          <p:nvPr>
            <p:ph type="subTitle" idx="1"/>
          </p:nvPr>
        </p:nvSpPr>
        <p:spPr>
          <a:xfrm>
            <a:off x="3832350" y="3859522"/>
            <a:ext cx="4548000" cy="522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500"/>
              <a:buNone/>
              <a:defRPr sz="1600">
                <a:solidFill>
                  <a:schemeClr val="l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532" name="Google Shape;7532;p19"/>
          <p:cNvSpPr txBox="1">
            <a:spLocks noGrp="1"/>
          </p:cNvSpPr>
          <p:nvPr>
            <p:ph type="title" idx="2" hasCustomPrompt="1"/>
          </p:nvPr>
        </p:nvSpPr>
        <p:spPr>
          <a:xfrm>
            <a:off x="6948750" y="1027222"/>
            <a:ext cx="1431600" cy="77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6000">
                <a:solidFill>
                  <a:schemeClr val="accent5"/>
                </a:solidFill>
                <a:latin typeface="Cairo"/>
                <a:ea typeface="Cairo"/>
                <a:cs typeface="Cairo"/>
                <a:sym typeface="Cairo"/>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1_1">
    <p:bg>
      <p:bgPr>
        <a:solidFill>
          <a:schemeClr val="dk1"/>
        </a:solidFill>
        <a:effectLst/>
      </p:bgPr>
    </p:bg>
    <p:spTree>
      <p:nvGrpSpPr>
        <p:cNvPr id="1" name="Shape 7533"/>
        <p:cNvGrpSpPr/>
        <p:nvPr/>
      </p:nvGrpSpPr>
      <p:grpSpPr>
        <a:xfrm>
          <a:off x="0" y="0"/>
          <a:ext cx="0" cy="0"/>
          <a:chOff x="0" y="0"/>
          <a:chExt cx="0" cy="0"/>
        </a:xfrm>
      </p:grpSpPr>
      <p:grpSp>
        <p:nvGrpSpPr>
          <p:cNvPr id="7534" name="Google Shape;7534;p20"/>
          <p:cNvGrpSpPr/>
          <p:nvPr/>
        </p:nvGrpSpPr>
        <p:grpSpPr>
          <a:xfrm>
            <a:off x="-1155476" y="-1463134"/>
            <a:ext cx="11875845" cy="6810343"/>
            <a:chOff x="-1155476" y="-1463134"/>
            <a:chExt cx="11875845" cy="6810343"/>
          </a:xfrm>
        </p:grpSpPr>
        <p:sp>
          <p:nvSpPr>
            <p:cNvPr id="7535" name="Google Shape;7535;p20"/>
            <p:cNvSpPr/>
            <p:nvPr/>
          </p:nvSpPr>
          <p:spPr>
            <a:xfrm>
              <a:off x="-1155476" y="968888"/>
              <a:ext cx="10318060" cy="1251170"/>
            </a:xfrm>
            <a:custGeom>
              <a:avLst/>
              <a:gdLst/>
              <a:ahLst/>
              <a:cxnLst/>
              <a:rect l="l" t="t" r="r" b="b"/>
              <a:pathLst>
                <a:path w="126076" h="15288" extrusionOk="0">
                  <a:moveTo>
                    <a:pt x="59089" y="1"/>
                  </a:moveTo>
                  <a:cubicBezTo>
                    <a:pt x="54525" y="1"/>
                    <a:pt x="49531" y="352"/>
                    <a:pt x="44078" y="1228"/>
                  </a:cubicBezTo>
                  <a:cubicBezTo>
                    <a:pt x="35277" y="2640"/>
                    <a:pt x="18210" y="7290"/>
                    <a:pt x="9247" y="7290"/>
                  </a:cubicBezTo>
                  <a:cubicBezTo>
                    <a:pt x="8084" y="7290"/>
                    <a:pt x="7058" y="7212"/>
                    <a:pt x="6204" y="7038"/>
                  </a:cubicBezTo>
                  <a:lnTo>
                    <a:pt x="1" y="10325"/>
                  </a:lnTo>
                  <a:cubicBezTo>
                    <a:pt x="1" y="10325"/>
                    <a:pt x="6332" y="14927"/>
                    <a:pt x="17749" y="14927"/>
                  </a:cubicBezTo>
                  <a:cubicBezTo>
                    <a:pt x="22796" y="14927"/>
                    <a:pt x="28839" y="14027"/>
                    <a:pt x="35767" y="11432"/>
                  </a:cubicBezTo>
                  <a:cubicBezTo>
                    <a:pt x="40647" y="9601"/>
                    <a:pt x="46516" y="8698"/>
                    <a:pt x="53350" y="8698"/>
                  </a:cubicBezTo>
                  <a:cubicBezTo>
                    <a:pt x="61623" y="8698"/>
                    <a:pt x="71310" y="10021"/>
                    <a:pt x="82368" y="12622"/>
                  </a:cubicBezTo>
                  <a:cubicBezTo>
                    <a:pt x="90771" y="14595"/>
                    <a:pt x="98053" y="15287"/>
                    <a:pt x="104133" y="15287"/>
                  </a:cubicBezTo>
                  <a:cubicBezTo>
                    <a:pt x="118419" y="15287"/>
                    <a:pt x="126076" y="11468"/>
                    <a:pt x="126076" y="11468"/>
                  </a:cubicBezTo>
                  <a:lnTo>
                    <a:pt x="126076" y="5895"/>
                  </a:lnTo>
                  <a:cubicBezTo>
                    <a:pt x="126076" y="5895"/>
                    <a:pt x="117555" y="6309"/>
                    <a:pt x="108633" y="6309"/>
                  </a:cubicBezTo>
                  <a:cubicBezTo>
                    <a:pt x="102048" y="6309"/>
                    <a:pt x="95245" y="6084"/>
                    <a:pt x="91488" y="5300"/>
                  </a:cubicBezTo>
                  <a:cubicBezTo>
                    <a:pt x="84679" y="3882"/>
                    <a:pt x="74254" y="1"/>
                    <a:pt x="59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0"/>
            <p:cNvSpPr/>
            <p:nvPr/>
          </p:nvSpPr>
          <p:spPr>
            <a:xfrm>
              <a:off x="0" y="2982800"/>
              <a:ext cx="9143883" cy="2044090"/>
            </a:xfrm>
            <a:custGeom>
              <a:avLst/>
              <a:gdLst/>
              <a:ahLst/>
              <a:cxnLst/>
              <a:rect l="l" t="t" r="r" b="b"/>
              <a:pathLst>
                <a:path w="112599" h="17789" extrusionOk="0">
                  <a:moveTo>
                    <a:pt x="1" y="0"/>
                  </a:moveTo>
                  <a:lnTo>
                    <a:pt x="1" y="15240"/>
                  </a:lnTo>
                  <a:lnTo>
                    <a:pt x="21503" y="15240"/>
                  </a:lnTo>
                  <a:cubicBezTo>
                    <a:pt x="26218" y="15240"/>
                    <a:pt x="30719" y="14240"/>
                    <a:pt x="33838" y="12502"/>
                  </a:cubicBezTo>
                  <a:cubicBezTo>
                    <a:pt x="35517" y="11561"/>
                    <a:pt x="37946" y="11026"/>
                    <a:pt x="40482" y="11026"/>
                  </a:cubicBezTo>
                  <a:cubicBezTo>
                    <a:pt x="42256" y="11026"/>
                    <a:pt x="43959" y="11371"/>
                    <a:pt x="45209" y="11990"/>
                  </a:cubicBezTo>
                  <a:cubicBezTo>
                    <a:pt x="47673" y="13204"/>
                    <a:pt x="51019" y="13883"/>
                    <a:pt x="54508" y="13883"/>
                  </a:cubicBezTo>
                  <a:lnTo>
                    <a:pt x="71498" y="13883"/>
                  </a:lnTo>
                  <a:cubicBezTo>
                    <a:pt x="75046" y="13883"/>
                    <a:pt x="78344" y="14824"/>
                    <a:pt x="80094" y="16348"/>
                  </a:cubicBezTo>
                  <a:cubicBezTo>
                    <a:pt x="81118" y="17241"/>
                    <a:pt x="83035" y="17788"/>
                    <a:pt x="85119" y="17788"/>
                  </a:cubicBezTo>
                  <a:lnTo>
                    <a:pt x="112598" y="17788"/>
                  </a:lnTo>
                  <a:lnTo>
                    <a:pt x="112598" y="2548"/>
                  </a:lnTo>
                  <a:lnTo>
                    <a:pt x="91107" y="2548"/>
                  </a:lnTo>
                  <a:cubicBezTo>
                    <a:pt x="86381" y="2548"/>
                    <a:pt x="81892" y="3537"/>
                    <a:pt x="78772" y="5275"/>
                  </a:cubicBezTo>
                  <a:cubicBezTo>
                    <a:pt x="77082" y="6216"/>
                    <a:pt x="74665" y="6751"/>
                    <a:pt x="72117" y="6751"/>
                  </a:cubicBezTo>
                  <a:cubicBezTo>
                    <a:pt x="70343" y="6751"/>
                    <a:pt x="68652" y="6406"/>
                    <a:pt x="67390" y="5787"/>
                  </a:cubicBezTo>
                  <a:cubicBezTo>
                    <a:pt x="64926" y="4584"/>
                    <a:pt x="61592" y="3894"/>
                    <a:pt x="58103" y="3894"/>
                  </a:cubicBezTo>
                  <a:lnTo>
                    <a:pt x="41113" y="3894"/>
                  </a:lnTo>
                  <a:cubicBezTo>
                    <a:pt x="37553" y="3894"/>
                    <a:pt x="34267" y="2953"/>
                    <a:pt x="32517" y="1441"/>
                  </a:cubicBezTo>
                  <a:cubicBezTo>
                    <a:pt x="31493" y="548"/>
                    <a:pt x="29576" y="0"/>
                    <a:pt x="2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7" name="Google Shape;7537;p20"/>
            <p:cNvGrpSpPr/>
            <p:nvPr/>
          </p:nvGrpSpPr>
          <p:grpSpPr>
            <a:xfrm>
              <a:off x="6057295" y="-147727"/>
              <a:ext cx="4663074" cy="4021996"/>
              <a:chOff x="780450" y="1002925"/>
              <a:chExt cx="3916575" cy="3378125"/>
            </a:xfrm>
          </p:grpSpPr>
          <p:sp>
            <p:nvSpPr>
              <p:cNvPr id="7538" name="Google Shape;7538;p20"/>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0"/>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0"/>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0"/>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0"/>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0"/>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0"/>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0"/>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0"/>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0"/>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0"/>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0"/>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0"/>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0"/>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0"/>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0"/>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0"/>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0"/>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0"/>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0"/>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0"/>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0"/>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0"/>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0"/>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0"/>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0"/>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0"/>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0"/>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0"/>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0"/>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0"/>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0"/>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0"/>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0"/>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0"/>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0"/>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0"/>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0"/>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0"/>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0"/>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0"/>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0"/>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0"/>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0"/>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0"/>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0"/>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0"/>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0"/>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0"/>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0"/>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0"/>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0"/>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0"/>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0"/>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0"/>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0"/>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0"/>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0"/>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0"/>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0"/>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0"/>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0"/>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0"/>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0"/>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0"/>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0"/>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0"/>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0"/>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0"/>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0"/>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0"/>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0"/>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0"/>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0"/>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0"/>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0"/>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0"/>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0"/>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0"/>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0"/>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0"/>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0"/>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0"/>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0"/>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0"/>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0"/>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0"/>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0"/>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0"/>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0"/>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0"/>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0"/>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0"/>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0"/>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0"/>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0"/>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0"/>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0"/>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0"/>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0"/>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0"/>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0"/>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0"/>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0"/>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0"/>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0"/>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0"/>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0"/>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0"/>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0"/>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0"/>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0"/>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0"/>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0"/>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0"/>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0"/>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0"/>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0"/>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0"/>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0"/>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0"/>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0"/>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0"/>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1" name="Google Shape;7661;p20"/>
            <p:cNvGrpSpPr/>
            <p:nvPr/>
          </p:nvGrpSpPr>
          <p:grpSpPr>
            <a:xfrm>
              <a:off x="-697014" y="1625191"/>
              <a:ext cx="4315282" cy="3722018"/>
              <a:chOff x="780450" y="1002925"/>
              <a:chExt cx="3916575" cy="3378125"/>
            </a:xfrm>
          </p:grpSpPr>
          <p:sp>
            <p:nvSpPr>
              <p:cNvPr id="7662" name="Google Shape;7662;p20"/>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0"/>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0"/>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0"/>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0"/>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0"/>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0"/>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0"/>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0"/>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0"/>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0"/>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0"/>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0"/>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0"/>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0"/>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0"/>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0"/>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0"/>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0"/>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0"/>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0"/>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0"/>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0"/>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0"/>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0"/>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0"/>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0"/>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0"/>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0"/>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0"/>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0"/>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0"/>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0"/>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0"/>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0"/>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0"/>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0"/>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0"/>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0"/>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0"/>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0"/>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0"/>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0"/>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0"/>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0"/>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0"/>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0"/>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0"/>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0"/>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0"/>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0"/>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0"/>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0"/>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0"/>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0"/>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0"/>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0"/>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0"/>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0"/>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0"/>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0"/>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0"/>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0"/>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0"/>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0"/>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0"/>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0"/>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0"/>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0"/>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0"/>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0"/>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0"/>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0"/>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0"/>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0"/>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0"/>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0"/>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0"/>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0"/>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0"/>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0"/>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0"/>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0"/>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0"/>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0"/>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0"/>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0"/>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0"/>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0"/>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0"/>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0"/>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0"/>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0"/>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0"/>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0"/>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0"/>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0"/>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0"/>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0"/>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0"/>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0"/>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0"/>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0"/>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0"/>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0"/>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0"/>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0"/>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0"/>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0"/>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0"/>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0"/>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0"/>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0"/>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0"/>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0"/>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0"/>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0"/>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0"/>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0"/>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0"/>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0"/>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0"/>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0"/>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5" name="Google Shape;7785;p20"/>
            <p:cNvGrpSpPr/>
            <p:nvPr/>
          </p:nvGrpSpPr>
          <p:grpSpPr>
            <a:xfrm>
              <a:off x="131525" y="269319"/>
              <a:ext cx="1264805" cy="99218"/>
              <a:chOff x="6291500" y="380394"/>
              <a:chExt cx="1264805" cy="99218"/>
            </a:xfrm>
          </p:grpSpPr>
          <p:sp>
            <p:nvSpPr>
              <p:cNvPr id="7786" name="Google Shape;7786;p20"/>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0"/>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8" name="Google Shape;7788;p20"/>
            <p:cNvGrpSpPr/>
            <p:nvPr/>
          </p:nvGrpSpPr>
          <p:grpSpPr>
            <a:xfrm>
              <a:off x="7646800" y="4762919"/>
              <a:ext cx="1264805" cy="99218"/>
              <a:chOff x="6291500" y="380394"/>
              <a:chExt cx="1264805" cy="99218"/>
            </a:xfrm>
          </p:grpSpPr>
          <p:sp>
            <p:nvSpPr>
              <p:cNvPr id="7789" name="Google Shape;7789;p20"/>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0"/>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1" name="Google Shape;7791;p20"/>
            <p:cNvSpPr/>
            <p:nvPr/>
          </p:nvSpPr>
          <p:spPr>
            <a:xfrm>
              <a:off x="8514694" y="174823"/>
              <a:ext cx="486117" cy="64604"/>
            </a:xfrm>
            <a:custGeom>
              <a:avLst/>
              <a:gdLst/>
              <a:ahLst/>
              <a:cxnLst/>
              <a:rect l="l" t="t" r="r" b="b"/>
              <a:pathLst>
                <a:path w="7359" h="978" extrusionOk="0">
                  <a:moveTo>
                    <a:pt x="489" y="1"/>
                  </a:moveTo>
                  <a:cubicBezTo>
                    <a:pt x="215" y="1"/>
                    <a:pt x="1" y="215"/>
                    <a:pt x="1" y="489"/>
                  </a:cubicBezTo>
                  <a:cubicBezTo>
                    <a:pt x="1" y="763"/>
                    <a:pt x="215" y="977"/>
                    <a:pt x="489" y="977"/>
                  </a:cubicBezTo>
                  <a:lnTo>
                    <a:pt x="6871" y="977"/>
                  </a:lnTo>
                  <a:cubicBezTo>
                    <a:pt x="7133" y="977"/>
                    <a:pt x="7359" y="763"/>
                    <a:pt x="7359" y="489"/>
                  </a:cubicBezTo>
                  <a:cubicBezTo>
                    <a:pt x="7359" y="215"/>
                    <a:pt x="7133" y="1"/>
                    <a:pt x="6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2" name="Google Shape;7792;p20"/>
            <p:cNvGrpSpPr/>
            <p:nvPr/>
          </p:nvGrpSpPr>
          <p:grpSpPr>
            <a:xfrm>
              <a:off x="131536" y="-1463134"/>
              <a:ext cx="4315282" cy="3722018"/>
              <a:chOff x="780450" y="1002925"/>
              <a:chExt cx="3916575" cy="3378125"/>
            </a:xfrm>
          </p:grpSpPr>
          <p:sp>
            <p:nvSpPr>
              <p:cNvPr id="7793" name="Google Shape;7793;p20"/>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0"/>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0"/>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0"/>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0"/>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0"/>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0"/>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0"/>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0"/>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0"/>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0"/>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0"/>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0"/>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0"/>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0"/>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0"/>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0"/>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0"/>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0"/>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0"/>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0"/>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0"/>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0"/>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0"/>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0"/>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0"/>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0"/>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0"/>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0"/>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0"/>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0"/>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0"/>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0"/>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0"/>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0"/>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0"/>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0"/>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0"/>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0"/>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0"/>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0"/>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0"/>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0"/>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0"/>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0"/>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0"/>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0"/>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0"/>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0"/>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0"/>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0"/>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0"/>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0"/>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0"/>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0"/>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0"/>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0"/>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0"/>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0"/>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0"/>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0"/>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0"/>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0"/>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0"/>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0"/>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0"/>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0"/>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0"/>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0"/>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0"/>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0"/>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0"/>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0"/>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0"/>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0"/>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0"/>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0"/>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0"/>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0"/>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0"/>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0"/>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0"/>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0"/>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0"/>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0"/>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0"/>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0"/>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0"/>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0"/>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0"/>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0"/>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0"/>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0"/>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0"/>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0"/>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0"/>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0"/>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0"/>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0"/>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0"/>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0"/>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0"/>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0"/>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0"/>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0"/>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0"/>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0"/>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0"/>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0"/>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0"/>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0"/>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0"/>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0"/>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0"/>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0"/>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0"/>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0"/>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0"/>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0"/>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0"/>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0"/>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0"/>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0"/>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16" name="Google Shape;7916;p20"/>
          <p:cNvSpPr txBox="1">
            <a:spLocks noGrp="1"/>
          </p:cNvSpPr>
          <p:nvPr>
            <p:ph type="title" hasCustomPrompt="1"/>
          </p:nvPr>
        </p:nvSpPr>
        <p:spPr>
          <a:xfrm>
            <a:off x="3834475" y="641155"/>
            <a:ext cx="4391100" cy="6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917" name="Google Shape;7917;p20"/>
          <p:cNvSpPr txBox="1">
            <a:spLocks noGrp="1"/>
          </p:cNvSpPr>
          <p:nvPr>
            <p:ph type="subTitle" idx="1"/>
          </p:nvPr>
        </p:nvSpPr>
        <p:spPr>
          <a:xfrm>
            <a:off x="3834475" y="1266155"/>
            <a:ext cx="4391100" cy="495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
              <a:buNone/>
              <a:defRPr sz="1600">
                <a:solidFill>
                  <a:schemeClr val="lt2"/>
                </a:solidFill>
              </a:defRPr>
            </a:lvl1pPr>
            <a:lvl2pPr lvl="1">
              <a:spcBef>
                <a:spcPts val="0"/>
              </a:spcBef>
              <a:spcAft>
                <a:spcPts val="0"/>
              </a:spcAft>
              <a:buClr>
                <a:schemeClr val="lt2"/>
              </a:buClr>
              <a:buSzPts val="1600"/>
              <a:buNone/>
              <a:defRPr sz="1600">
                <a:solidFill>
                  <a:schemeClr val="lt2"/>
                </a:solidFill>
              </a:defRPr>
            </a:lvl2pPr>
            <a:lvl3pPr lvl="2">
              <a:spcBef>
                <a:spcPts val="0"/>
              </a:spcBef>
              <a:spcAft>
                <a:spcPts val="0"/>
              </a:spcAft>
              <a:buClr>
                <a:schemeClr val="lt2"/>
              </a:buClr>
              <a:buSzPts val="1600"/>
              <a:buNone/>
              <a:defRPr sz="1600">
                <a:solidFill>
                  <a:schemeClr val="lt2"/>
                </a:solidFill>
              </a:defRPr>
            </a:lvl3pPr>
            <a:lvl4pPr lvl="3">
              <a:spcBef>
                <a:spcPts val="0"/>
              </a:spcBef>
              <a:spcAft>
                <a:spcPts val="0"/>
              </a:spcAft>
              <a:buClr>
                <a:schemeClr val="lt2"/>
              </a:buClr>
              <a:buSzPts val="1600"/>
              <a:buNone/>
              <a:defRPr sz="1600">
                <a:solidFill>
                  <a:schemeClr val="lt2"/>
                </a:solidFill>
              </a:defRPr>
            </a:lvl4pPr>
            <a:lvl5pPr lvl="4">
              <a:spcBef>
                <a:spcPts val="0"/>
              </a:spcBef>
              <a:spcAft>
                <a:spcPts val="0"/>
              </a:spcAft>
              <a:buClr>
                <a:schemeClr val="lt2"/>
              </a:buClr>
              <a:buSzPts val="1600"/>
              <a:buNone/>
              <a:defRPr sz="1600">
                <a:solidFill>
                  <a:schemeClr val="lt2"/>
                </a:solidFill>
              </a:defRPr>
            </a:lvl5pPr>
            <a:lvl6pPr lvl="5">
              <a:spcBef>
                <a:spcPts val="0"/>
              </a:spcBef>
              <a:spcAft>
                <a:spcPts val="0"/>
              </a:spcAft>
              <a:buClr>
                <a:schemeClr val="lt2"/>
              </a:buClr>
              <a:buSzPts val="1600"/>
              <a:buNone/>
              <a:defRPr sz="1600">
                <a:solidFill>
                  <a:schemeClr val="lt2"/>
                </a:solidFill>
              </a:defRPr>
            </a:lvl6pPr>
            <a:lvl7pPr lvl="6">
              <a:spcBef>
                <a:spcPts val="0"/>
              </a:spcBef>
              <a:spcAft>
                <a:spcPts val="0"/>
              </a:spcAft>
              <a:buClr>
                <a:schemeClr val="lt2"/>
              </a:buClr>
              <a:buSzPts val="1600"/>
              <a:buNone/>
              <a:defRPr sz="1600">
                <a:solidFill>
                  <a:schemeClr val="lt2"/>
                </a:solidFill>
              </a:defRPr>
            </a:lvl7pPr>
            <a:lvl8pPr lvl="7">
              <a:spcBef>
                <a:spcPts val="0"/>
              </a:spcBef>
              <a:spcAft>
                <a:spcPts val="0"/>
              </a:spcAft>
              <a:buClr>
                <a:schemeClr val="lt2"/>
              </a:buClr>
              <a:buSzPts val="1600"/>
              <a:buNone/>
              <a:defRPr sz="1600">
                <a:solidFill>
                  <a:schemeClr val="lt2"/>
                </a:solidFill>
              </a:defRPr>
            </a:lvl8pPr>
            <a:lvl9pPr lvl="8">
              <a:spcBef>
                <a:spcPts val="0"/>
              </a:spcBef>
              <a:spcAft>
                <a:spcPts val="0"/>
              </a:spcAft>
              <a:buClr>
                <a:schemeClr val="lt2"/>
              </a:buClr>
              <a:buSzPts val="1600"/>
              <a:buNone/>
              <a:defRPr sz="1600">
                <a:solidFill>
                  <a:schemeClr val="lt2"/>
                </a:solidFill>
              </a:defRPr>
            </a:lvl9pPr>
          </a:lstStyle>
          <a:p>
            <a:endParaRPr/>
          </a:p>
        </p:txBody>
      </p:sp>
      <p:sp>
        <p:nvSpPr>
          <p:cNvPr id="7918" name="Google Shape;7918;p20"/>
          <p:cNvSpPr txBox="1">
            <a:spLocks noGrp="1"/>
          </p:cNvSpPr>
          <p:nvPr>
            <p:ph type="title" idx="2" hasCustomPrompt="1"/>
          </p:nvPr>
        </p:nvSpPr>
        <p:spPr>
          <a:xfrm>
            <a:off x="3834475" y="2066255"/>
            <a:ext cx="4391100" cy="6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919" name="Google Shape;7919;p20"/>
          <p:cNvSpPr txBox="1">
            <a:spLocks noGrp="1"/>
          </p:cNvSpPr>
          <p:nvPr>
            <p:ph type="subTitle" idx="3"/>
          </p:nvPr>
        </p:nvSpPr>
        <p:spPr>
          <a:xfrm>
            <a:off x="3834475" y="2691305"/>
            <a:ext cx="4391100" cy="495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600"/>
              <a:buNone/>
              <a:defRPr sz="1600">
                <a:solidFill>
                  <a:schemeClr val="lt2"/>
                </a:solidFill>
              </a:defRPr>
            </a:lvl2pPr>
            <a:lvl3pPr lvl="2" rtl="0">
              <a:spcBef>
                <a:spcPts val="0"/>
              </a:spcBef>
              <a:spcAft>
                <a:spcPts val="0"/>
              </a:spcAft>
              <a:buClr>
                <a:schemeClr val="lt2"/>
              </a:buClr>
              <a:buSzPts val="1600"/>
              <a:buNone/>
              <a:defRPr sz="1600">
                <a:solidFill>
                  <a:schemeClr val="lt2"/>
                </a:solidFill>
              </a:defRPr>
            </a:lvl3pPr>
            <a:lvl4pPr lvl="3" rtl="0">
              <a:spcBef>
                <a:spcPts val="0"/>
              </a:spcBef>
              <a:spcAft>
                <a:spcPts val="0"/>
              </a:spcAft>
              <a:buClr>
                <a:schemeClr val="lt2"/>
              </a:buClr>
              <a:buSzPts val="1600"/>
              <a:buNone/>
              <a:defRPr sz="1600">
                <a:solidFill>
                  <a:schemeClr val="lt2"/>
                </a:solidFill>
              </a:defRPr>
            </a:lvl4pPr>
            <a:lvl5pPr lvl="4" rtl="0">
              <a:spcBef>
                <a:spcPts val="0"/>
              </a:spcBef>
              <a:spcAft>
                <a:spcPts val="0"/>
              </a:spcAft>
              <a:buClr>
                <a:schemeClr val="lt2"/>
              </a:buClr>
              <a:buSzPts val="1600"/>
              <a:buNone/>
              <a:defRPr sz="1600">
                <a:solidFill>
                  <a:schemeClr val="lt2"/>
                </a:solidFill>
              </a:defRPr>
            </a:lvl5pPr>
            <a:lvl6pPr lvl="5" rtl="0">
              <a:spcBef>
                <a:spcPts val="0"/>
              </a:spcBef>
              <a:spcAft>
                <a:spcPts val="0"/>
              </a:spcAft>
              <a:buClr>
                <a:schemeClr val="lt2"/>
              </a:buClr>
              <a:buSzPts val="1600"/>
              <a:buNone/>
              <a:defRPr sz="1600">
                <a:solidFill>
                  <a:schemeClr val="lt2"/>
                </a:solidFill>
              </a:defRPr>
            </a:lvl6pPr>
            <a:lvl7pPr lvl="6" rtl="0">
              <a:spcBef>
                <a:spcPts val="0"/>
              </a:spcBef>
              <a:spcAft>
                <a:spcPts val="0"/>
              </a:spcAft>
              <a:buClr>
                <a:schemeClr val="lt2"/>
              </a:buClr>
              <a:buSzPts val="1600"/>
              <a:buNone/>
              <a:defRPr sz="1600">
                <a:solidFill>
                  <a:schemeClr val="lt2"/>
                </a:solidFill>
              </a:defRPr>
            </a:lvl7pPr>
            <a:lvl8pPr lvl="7" rtl="0">
              <a:spcBef>
                <a:spcPts val="0"/>
              </a:spcBef>
              <a:spcAft>
                <a:spcPts val="0"/>
              </a:spcAft>
              <a:buClr>
                <a:schemeClr val="lt2"/>
              </a:buClr>
              <a:buSzPts val="1600"/>
              <a:buNone/>
              <a:defRPr sz="1600">
                <a:solidFill>
                  <a:schemeClr val="lt2"/>
                </a:solidFill>
              </a:defRPr>
            </a:lvl8pPr>
            <a:lvl9pPr lvl="8" rtl="0">
              <a:spcBef>
                <a:spcPts val="0"/>
              </a:spcBef>
              <a:spcAft>
                <a:spcPts val="0"/>
              </a:spcAft>
              <a:buClr>
                <a:schemeClr val="lt2"/>
              </a:buClr>
              <a:buSzPts val="1600"/>
              <a:buNone/>
              <a:defRPr sz="1600">
                <a:solidFill>
                  <a:schemeClr val="lt2"/>
                </a:solidFill>
              </a:defRPr>
            </a:lvl9pPr>
          </a:lstStyle>
          <a:p>
            <a:endParaRPr/>
          </a:p>
        </p:txBody>
      </p:sp>
      <p:sp>
        <p:nvSpPr>
          <p:cNvPr id="7920" name="Google Shape;7920;p20"/>
          <p:cNvSpPr txBox="1">
            <a:spLocks noGrp="1"/>
          </p:cNvSpPr>
          <p:nvPr>
            <p:ph type="title" idx="4" hasCustomPrompt="1"/>
          </p:nvPr>
        </p:nvSpPr>
        <p:spPr>
          <a:xfrm>
            <a:off x="3834475" y="3491405"/>
            <a:ext cx="4391100" cy="6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921" name="Google Shape;7921;p20"/>
          <p:cNvSpPr txBox="1">
            <a:spLocks noGrp="1"/>
          </p:cNvSpPr>
          <p:nvPr>
            <p:ph type="subTitle" idx="5"/>
          </p:nvPr>
        </p:nvSpPr>
        <p:spPr>
          <a:xfrm>
            <a:off x="3834475" y="4116455"/>
            <a:ext cx="4391100" cy="495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600"/>
              <a:buNone/>
              <a:defRPr sz="1600">
                <a:solidFill>
                  <a:schemeClr val="lt2"/>
                </a:solidFill>
              </a:defRPr>
            </a:lvl2pPr>
            <a:lvl3pPr lvl="2" rtl="0">
              <a:spcBef>
                <a:spcPts val="0"/>
              </a:spcBef>
              <a:spcAft>
                <a:spcPts val="0"/>
              </a:spcAft>
              <a:buClr>
                <a:schemeClr val="lt2"/>
              </a:buClr>
              <a:buSzPts val="1600"/>
              <a:buNone/>
              <a:defRPr sz="1600">
                <a:solidFill>
                  <a:schemeClr val="lt2"/>
                </a:solidFill>
              </a:defRPr>
            </a:lvl3pPr>
            <a:lvl4pPr lvl="3" rtl="0">
              <a:spcBef>
                <a:spcPts val="0"/>
              </a:spcBef>
              <a:spcAft>
                <a:spcPts val="0"/>
              </a:spcAft>
              <a:buClr>
                <a:schemeClr val="lt2"/>
              </a:buClr>
              <a:buSzPts val="1600"/>
              <a:buNone/>
              <a:defRPr sz="1600">
                <a:solidFill>
                  <a:schemeClr val="lt2"/>
                </a:solidFill>
              </a:defRPr>
            </a:lvl4pPr>
            <a:lvl5pPr lvl="4" rtl="0">
              <a:spcBef>
                <a:spcPts val="0"/>
              </a:spcBef>
              <a:spcAft>
                <a:spcPts val="0"/>
              </a:spcAft>
              <a:buClr>
                <a:schemeClr val="lt2"/>
              </a:buClr>
              <a:buSzPts val="1600"/>
              <a:buNone/>
              <a:defRPr sz="1600">
                <a:solidFill>
                  <a:schemeClr val="lt2"/>
                </a:solidFill>
              </a:defRPr>
            </a:lvl5pPr>
            <a:lvl6pPr lvl="5" rtl="0">
              <a:spcBef>
                <a:spcPts val="0"/>
              </a:spcBef>
              <a:spcAft>
                <a:spcPts val="0"/>
              </a:spcAft>
              <a:buClr>
                <a:schemeClr val="lt2"/>
              </a:buClr>
              <a:buSzPts val="1600"/>
              <a:buNone/>
              <a:defRPr sz="1600">
                <a:solidFill>
                  <a:schemeClr val="lt2"/>
                </a:solidFill>
              </a:defRPr>
            </a:lvl6pPr>
            <a:lvl7pPr lvl="6" rtl="0">
              <a:spcBef>
                <a:spcPts val="0"/>
              </a:spcBef>
              <a:spcAft>
                <a:spcPts val="0"/>
              </a:spcAft>
              <a:buClr>
                <a:schemeClr val="lt2"/>
              </a:buClr>
              <a:buSzPts val="1600"/>
              <a:buNone/>
              <a:defRPr sz="1600">
                <a:solidFill>
                  <a:schemeClr val="lt2"/>
                </a:solidFill>
              </a:defRPr>
            </a:lvl7pPr>
            <a:lvl8pPr lvl="7" rtl="0">
              <a:spcBef>
                <a:spcPts val="0"/>
              </a:spcBef>
              <a:spcAft>
                <a:spcPts val="0"/>
              </a:spcAft>
              <a:buClr>
                <a:schemeClr val="lt2"/>
              </a:buClr>
              <a:buSzPts val="1600"/>
              <a:buNone/>
              <a:defRPr sz="1600">
                <a:solidFill>
                  <a:schemeClr val="lt2"/>
                </a:solidFill>
              </a:defRPr>
            </a:lvl8pPr>
            <a:lvl9pPr lvl="8" rtl="0">
              <a:spcBef>
                <a:spcPts val="0"/>
              </a:spcBef>
              <a:spcAft>
                <a:spcPts val="0"/>
              </a:spcAft>
              <a:buClr>
                <a:schemeClr val="lt2"/>
              </a:buClr>
              <a:buSzPts val="1600"/>
              <a:buNone/>
              <a:defRPr sz="1600">
                <a:solidFill>
                  <a:schemeClr val="l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8">
    <p:bg>
      <p:bgPr>
        <a:solidFill>
          <a:schemeClr val="dk1"/>
        </a:solidFill>
        <a:effectLst/>
      </p:bgPr>
    </p:bg>
    <p:spTree>
      <p:nvGrpSpPr>
        <p:cNvPr id="1" name="Shape 11831"/>
        <p:cNvGrpSpPr/>
        <p:nvPr/>
      </p:nvGrpSpPr>
      <p:grpSpPr>
        <a:xfrm>
          <a:off x="0" y="0"/>
          <a:ext cx="0" cy="0"/>
          <a:chOff x="0" y="0"/>
          <a:chExt cx="0" cy="0"/>
        </a:xfrm>
      </p:grpSpPr>
      <p:grpSp>
        <p:nvGrpSpPr>
          <p:cNvPr id="11832" name="Google Shape;11832;p30"/>
          <p:cNvGrpSpPr/>
          <p:nvPr/>
        </p:nvGrpSpPr>
        <p:grpSpPr>
          <a:xfrm>
            <a:off x="-920900" y="-2309228"/>
            <a:ext cx="11206080" cy="9214181"/>
            <a:chOff x="-920900" y="-2309228"/>
            <a:chExt cx="11206080" cy="9214181"/>
          </a:xfrm>
        </p:grpSpPr>
        <p:grpSp>
          <p:nvGrpSpPr>
            <p:cNvPr id="11833" name="Google Shape;11833;p30"/>
            <p:cNvGrpSpPr/>
            <p:nvPr/>
          </p:nvGrpSpPr>
          <p:grpSpPr>
            <a:xfrm>
              <a:off x="-704138" y="-2309228"/>
              <a:ext cx="10989318" cy="9214181"/>
              <a:chOff x="-704138" y="-2309228"/>
              <a:chExt cx="10989318" cy="9214181"/>
            </a:xfrm>
          </p:grpSpPr>
          <p:sp>
            <p:nvSpPr>
              <p:cNvPr id="11834" name="Google Shape;11834;p30"/>
              <p:cNvSpPr/>
              <p:nvPr/>
            </p:nvSpPr>
            <p:spPr>
              <a:xfrm rot="-10528285" flipH="1">
                <a:off x="-672315" y="-115982"/>
                <a:ext cx="9864093" cy="1196160"/>
              </a:xfrm>
              <a:custGeom>
                <a:avLst/>
                <a:gdLst/>
                <a:ahLst/>
                <a:cxnLst/>
                <a:rect l="l" t="t" r="r" b="b"/>
                <a:pathLst>
                  <a:path w="126076" h="15288" extrusionOk="0">
                    <a:moveTo>
                      <a:pt x="59089" y="1"/>
                    </a:moveTo>
                    <a:cubicBezTo>
                      <a:pt x="54525" y="1"/>
                      <a:pt x="49531" y="352"/>
                      <a:pt x="44078" y="1228"/>
                    </a:cubicBezTo>
                    <a:cubicBezTo>
                      <a:pt x="35277" y="2640"/>
                      <a:pt x="18210" y="7290"/>
                      <a:pt x="9247" y="7290"/>
                    </a:cubicBezTo>
                    <a:cubicBezTo>
                      <a:pt x="8084" y="7290"/>
                      <a:pt x="7058" y="7212"/>
                      <a:pt x="6204" y="7038"/>
                    </a:cubicBezTo>
                    <a:lnTo>
                      <a:pt x="1" y="10325"/>
                    </a:lnTo>
                    <a:cubicBezTo>
                      <a:pt x="1" y="10325"/>
                      <a:pt x="6332" y="14927"/>
                      <a:pt x="17749" y="14927"/>
                    </a:cubicBezTo>
                    <a:cubicBezTo>
                      <a:pt x="22796" y="14927"/>
                      <a:pt x="28839" y="14027"/>
                      <a:pt x="35767" y="11432"/>
                    </a:cubicBezTo>
                    <a:cubicBezTo>
                      <a:pt x="40647" y="9601"/>
                      <a:pt x="46516" y="8698"/>
                      <a:pt x="53350" y="8698"/>
                    </a:cubicBezTo>
                    <a:cubicBezTo>
                      <a:pt x="61623" y="8698"/>
                      <a:pt x="71310" y="10021"/>
                      <a:pt x="82368" y="12622"/>
                    </a:cubicBezTo>
                    <a:cubicBezTo>
                      <a:pt x="90771" y="14595"/>
                      <a:pt x="98053" y="15287"/>
                      <a:pt x="104133" y="15287"/>
                    </a:cubicBezTo>
                    <a:cubicBezTo>
                      <a:pt x="118419" y="15287"/>
                      <a:pt x="126076" y="11468"/>
                      <a:pt x="126076" y="11468"/>
                    </a:cubicBezTo>
                    <a:lnTo>
                      <a:pt x="126076" y="5895"/>
                    </a:lnTo>
                    <a:cubicBezTo>
                      <a:pt x="126076" y="5895"/>
                      <a:pt x="117555" y="6309"/>
                      <a:pt x="108633" y="6309"/>
                    </a:cubicBezTo>
                    <a:cubicBezTo>
                      <a:pt x="102048" y="6309"/>
                      <a:pt x="95245" y="6084"/>
                      <a:pt x="91488" y="5300"/>
                    </a:cubicBezTo>
                    <a:cubicBezTo>
                      <a:pt x="84679" y="3882"/>
                      <a:pt x="74254" y="1"/>
                      <a:pt x="59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30"/>
              <p:cNvSpPr/>
              <p:nvPr/>
            </p:nvSpPr>
            <p:spPr>
              <a:xfrm>
                <a:off x="-1" y="3613875"/>
                <a:ext cx="9191938" cy="1453185"/>
              </a:xfrm>
              <a:custGeom>
                <a:avLst/>
                <a:gdLst/>
                <a:ahLst/>
                <a:cxnLst/>
                <a:rect l="l" t="t" r="r" b="b"/>
                <a:pathLst>
                  <a:path w="112598" h="17801" extrusionOk="0">
                    <a:moveTo>
                      <a:pt x="0" y="1"/>
                    </a:moveTo>
                    <a:lnTo>
                      <a:pt x="0" y="15253"/>
                    </a:lnTo>
                    <a:lnTo>
                      <a:pt x="21503" y="15253"/>
                    </a:lnTo>
                    <a:cubicBezTo>
                      <a:pt x="26218" y="15253"/>
                      <a:pt x="30707" y="14253"/>
                      <a:pt x="33838" y="12514"/>
                    </a:cubicBezTo>
                    <a:cubicBezTo>
                      <a:pt x="35517" y="11574"/>
                      <a:pt x="37934" y="11038"/>
                      <a:pt x="40482" y="11038"/>
                    </a:cubicBezTo>
                    <a:cubicBezTo>
                      <a:pt x="42256" y="11038"/>
                      <a:pt x="43958" y="11383"/>
                      <a:pt x="45209" y="12002"/>
                    </a:cubicBezTo>
                    <a:cubicBezTo>
                      <a:pt x="47673" y="13217"/>
                      <a:pt x="51019" y="13895"/>
                      <a:pt x="54495" y="13895"/>
                    </a:cubicBezTo>
                    <a:lnTo>
                      <a:pt x="71486" y="13895"/>
                    </a:lnTo>
                    <a:cubicBezTo>
                      <a:pt x="75046" y="13895"/>
                      <a:pt x="78332" y="14836"/>
                      <a:pt x="80082" y="16360"/>
                    </a:cubicBezTo>
                    <a:cubicBezTo>
                      <a:pt x="81106" y="17253"/>
                      <a:pt x="83035" y="17801"/>
                      <a:pt x="85106" y="17801"/>
                    </a:cubicBezTo>
                    <a:lnTo>
                      <a:pt x="112598" y="17801"/>
                    </a:lnTo>
                    <a:lnTo>
                      <a:pt x="112598" y="2549"/>
                    </a:lnTo>
                    <a:lnTo>
                      <a:pt x="91095" y="2549"/>
                    </a:lnTo>
                    <a:cubicBezTo>
                      <a:pt x="86380" y="2549"/>
                      <a:pt x="81892" y="3549"/>
                      <a:pt x="78760" y="5287"/>
                    </a:cubicBezTo>
                    <a:cubicBezTo>
                      <a:pt x="77082" y="6228"/>
                      <a:pt x="74665" y="6764"/>
                      <a:pt x="72117" y="6764"/>
                    </a:cubicBezTo>
                    <a:cubicBezTo>
                      <a:pt x="70343" y="6764"/>
                      <a:pt x="68640" y="6418"/>
                      <a:pt x="67390" y="5799"/>
                    </a:cubicBezTo>
                    <a:cubicBezTo>
                      <a:pt x="64925" y="4585"/>
                      <a:pt x="61580" y="3906"/>
                      <a:pt x="58103" y="3906"/>
                    </a:cubicBezTo>
                    <a:lnTo>
                      <a:pt x="41113" y="3906"/>
                    </a:lnTo>
                    <a:cubicBezTo>
                      <a:pt x="37553" y="3906"/>
                      <a:pt x="34267" y="2965"/>
                      <a:pt x="32516" y="1441"/>
                    </a:cubicBezTo>
                    <a:cubicBezTo>
                      <a:pt x="31493" y="548"/>
                      <a:pt x="29564" y="1"/>
                      <a:pt x="27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36" name="Google Shape;11836;p30"/>
              <p:cNvGrpSpPr/>
              <p:nvPr/>
            </p:nvGrpSpPr>
            <p:grpSpPr>
              <a:xfrm>
                <a:off x="-596575" y="3323639"/>
                <a:ext cx="1372388" cy="107731"/>
                <a:chOff x="5894475" y="435806"/>
                <a:chExt cx="1372388" cy="107731"/>
              </a:xfrm>
            </p:grpSpPr>
            <p:sp>
              <p:nvSpPr>
                <p:cNvPr id="11837" name="Google Shape;11837;p30"/>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30"/>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9" name="Google Shape;11839;p30"/>
              <p:cNvGrpSpPr/>
              <p:nvPr/>
            </p:nvGrpSpPr>
            <p:grpSpPr>
              <a:xfrm>
                <a:off x="-142170" y="3802149"/>
                <a:ext cx="883939" cy="70936"/>
                <a:chOff x="5933780" y="1496474"/>
                <a:chExt cx="883939" cy="70936"/>
              </a:xfrm>
            </p:grpSpPr>
            <p:sp>
              <p:nvSpPr>
                <p:cNvPr id="11840" name="Google Shape;11840;p30"/>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30"/>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2" name="Google Shape;11842;p30"/>
              <p:cNvGrpSpPr/>
              <p:nvPr/>
            </p:nvGrpSpPr>
            <p:grpSpPr>
              <a:xfrm>
                <a:off x="5387556" y="-2309228"/>
                <a:ext cx="4578924" cy="4413681"/>
                <a:chOff x="5063725" y="2625150"/>
                <a:chExt cx="1764450" cy="1700775"/>
              </a:xfrm>
            </p:grpSpPr>
            <p:sp>
              <p:nvSpPr>
                <p:cNvPr id="11843" name="Google Shape;11843;p30"/>
                <p:cNvSpPr/>
                <p:nvPr/>
              </p:nvSpPr>
              <p:spPr>
                <a:xfrm>
                  <a:off x="5905200" y="3248150"/>
                  <a:ext cx="23225" cy="23550"/>
                </a:xfrm>
                <a:custGeom>
                  <a:avLst/>
                  <a:gdLst/>
                  <a:ahLst/>
                  <a:cxnLst/>
                  <a:rect l="l" t="t" r="r" b="b"/>
                  <a:pathLst>
                    <a:path w="929" h="942" extrusionOk="0">
                      <a:moveTo>
                        <a:pt x="357" y="0"/>
                      </a:moveTo>
                      <a:lnTo>
                        <a:pt x="357" y="370"/>
                      </a:lnTo>
                      <a:lnTo>
                        <a:pt x="0" y="477"/>
                      </a:lnTo>
                      <a:lnTo>
                        <a:pt x="357" y="584"/>
                      </a:lnTo>
                      <a:lnTo>
                        <a:pt x="357" y="941"/>
                      </a:lnTo>
                      <a:lnTo>
                        <a:pt x="572" y="655"/>
                      </a:lnTo>
                      <a:lnTo>
                        <a:pt x="929" y="762"/>
                      </a:lnTo>
                      <a:lnTo>
                        <a:pt x="929" y="762"/>
                      </a:lnTo>
                      <a:lnTo>
                        <a:pt x="714" y="477"/>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30"/>
                <p:cNvSpPr/>
                <p:nvPr/>
              </p:nvSpPr>
              <p:spPr>
                <a:xfrm>
                  <a:off x="6483525" y="3286550"/>
                  <a:ext cx="23550" cy="23525"/>
                </a:xfrm>
                <a:custGeom>
                  <a:avLst/>
                  <a:gdLst/>
                  <a:ahLst/>
                  <a:cxnLst/>
                  <a:rect l="l" t="t" r="r" b="b"/>
                  <a:pathLst>
                    <a:path w="942" h="941" extrusionOk="0">
                      <a:moveTo>
                        <a:pt x="358" y="0"/>
                      </a:moveTo>
                      <a:lnTo>
                        <a:pt x="358" y="358"/>
                      </a:lnTo>
                      <a:lnTo>
                        <a:pt x="1" y="465"/>
                      </a:lnTo>
                      <a:lnTo>
                        <a:pt x="358" y="584"/>
                      </a:lnTo>
                      <a:lnTo>
                        <a:pt x="358" y="941"/>
                      </a:lnTo>
                      <a:lnTo>
                        <a:pt x="584" y="643"/>
                      </a:lnTo>
                      <a:lnTo>
                        <a:pt x="942" y="762"/>
                      </a:lnTo>
                      <a:lnTo>
                        <a:pt x="715" y="465"/>
                      </a:lnTo>
                      <a:lnTo>
                        <a:pt x="942"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30"/>
                <p:cNvSpPr/>
                <p:nvPr/>
              </p:nvSpPr>
              <p:spPr>
                <a:xfrm>
                  <a:off x="5939725" y="2684100"/>
                  <a:ext cx="23525" cy="23525"/>
                </a:xfrm>
                <a:custGeom>
                  <a:avLst/>
                  <a:gdLst/>
                  <a:ahLst/>
                  <a:cxnLst/>
                  <a:rect l="l" t="t" r="r" b="b"/>
                  <a:pathLst>
                    <a:path w="941" h="941" extrusionOk="0">
                      <a:moveTo>
                        <a:pt x="357" y="0"/>
                      </a:moveTo>
                      <a:lnTo>
                        <a:pt x="357" y="357"/>
                      </a:lnTo>
                      <a:lnTo>
                        <a:pt x="0" y="476"/>
                      </a:lnTo>
                      <a:lnTo>
                        <a:pt x="357" y="584"/>
                      </a:lnTo>
                      <a:lnTo>
                        <a:pt x="357" y="941"/>
                      </a:lnTo>
                      <a:lnTo>
                        <a:pt x="584" y="655"/>
                      </a:lnTo>
                      <a:lnTo>
                        <a:pt x="941" y="762"/>
                      </a:lnTo>
                      <a:lnTo>
                        <a:pt x="715" y="476"/>
                      </a:lnTo>
                      <a:lnTo>
                        <a:pt x="941" y="179"/>
                      </a:lnTo>
                      <a:lnTo>
                        <a:pt x="584"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30"/>
                <p:cNvSpPr/>
                <p:nvPr/>
              </p:nvSpPr>
              <p:spPr>
                <a:xfrm>
                  <a:off x="6495450" y="2990075"/>
                  <a:ext cx="23225" cy="23550"/>
                </a:xfrm>
                <a:custGeom>
                  <a:avLst/>
                  <a:gdLst/>
                  <a:ahLst/>
                  <a:cxnLst/>
                  <a:rect l="l" t="t" r="r" b="b"/>
                  <a:pathLst>
                    <a:path w="929" h="942" extrusionOk="0">
                      <a:moveTo>
                        <a:pt x="357" y="1"/>
                      </a:moveTo>
                      <a:lnTo>
                        <a:pt x="357" y="358"/>
                      </a:lnTo>
                      <a:lnTo>
                        <a:pt x="0" y="465"/>
                      </a:lnTo>
                      <a:lnTo>
                        <a:pt x="357" y="584"/>
                      </a:lnTo>
                      <a:lnTo>
                        <a:pt x="357" y="941"/>
                      </a:lnTo>
                      <a:lnTo>
                        <a:pt x="572" y="656"/>
                      </a:lnTo>
                      <a:lnTo>
                        <a:pt x="929" y="763"/>
                      </a:lnTo>
                      <a:lnTo>
                        <a:pt x="715" y="465"/>
                      </a:lnTo>
                      <a:lnTo>
                        <a:pt x="929" y="179"/>
                      </a:lnTo>
                      <a:lnTo>
                        <a:pt x="572"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30"/>
                <p:cNvSpPr/>
                <p:nvPr/>
              </p:nvSpPr>
              <p:spPr>
                <a:xfrm>
                  <a:off x="5339950" y="3106750"/>
                  <a:ext cx="23225" cy="23550"/>
                </a:xfrm>
                <a:custGeom>
                  <a:avLst/>
                  <a:gdLst/>
                  <a:ahLst/>
                  <a:cxnLst/>
                  <a:rect l="l" t="t" r="r" b="b"/>
                  <a:pathLst>
                    <a:path w="929" h="942" extrusionOk="0">
                      <a:moveTo>
                        <a:pt x="357" y="1"/>
                      </a:moveTo>
                      <a:lnTo>
                        <a:pt x="357" y="358"/>
                      </a:lnTo>
                      <a:lnTo>
                        <a:pt x="0" y="465"/>
                      </a:lnTo>
                      <a:lnTo>
                        <a:pt x="357" y="584"/>
                      </a:lnTo>
                      <a:lnTo>
                        <a:pt x="357" y="942"/>
                      </a:lnTo>
                      <a:lnTo>
                        <a:pt x="572" y="644"/>
                      </a:lnTo>
                      <a:lnTo>
                        <a:pt x="929" y="763"/>
                      </a:lnTo>
                      <a:lnTo>
                        <a:pt x="715" y="465"/>
                      </a:lnTo>
                      <a:lnTo>
                        <a:pt x="929" y="180"/>
                      </a:lnTo>
                      <a:lnTo>
                        <a:pt x="929" y="180"/>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30"/>
                <p:cNvSpPr/>
                <p:nvPr/>
              </p:nvSpPr>
              <p:spPr>
                <a:xfrm>
                  <a:off x="5257800" y="3429425"/>
                  <a:ext cx="23225" cy="23525"/>
                </a:xfrm>
                <a:custGeom>
                  <a:avLst/>
                  <a:gdLst/>
                  <a:ahLst/>
                  <a:cxnLst/>
                  <a:rect l="l" t="t" r="r" b="b"/>
                  <a:pathLst>
                    <a:path w="929" h="941" extrusionOk="0">
                      <a:moveTo>
                        <a:pt x="357" y="0"/>
                      </a:moveTo>
                      <a:lnTo>
                        <a:pt x="357" y="358"/>
                      </a:lnTo>
                      <a:lnTo>
                        <a:pt x="0" y="477"/>
                      </a:lnTo>
                      <a:lnTo>
                        <a:pt x="357" y="584"/>
                      </a:lnTo>
                      <a:lnTo>
                        <a:pt x="357" y="941"/>
                      </a:lnTo>
                      <a:lnTo>
                        <a:pt x="572" y="655"/>
                      </a:lnTo>
                      <a:lnTo>
                        <a:pt x="929" y="762"/>
                      </a:lnTo>
                      <a:lnTo>
                        <a:pt x="714" y="477"/>
                      </a:lnTo>
                      <a:lnTo>
                        <a:pt x="929" y="179"/>
                      </a:lnTo>
                      <a:lnTo>
                        <a:pt x="929" y="179"/>
                      </a:lnTo>
                      <a:lnTo>
                        <a:pt x="572"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30"/>
                <p:cNvSpPr/>
                <p:nvPr/>
              </p:nvSpPr>
              <p:spPr>
                <a:xfrm>
                  <a:off x="5687600" y="3351125"/>
                  <a:ext cx="23250" cy="23550"/>
                </a:xfrm>
                <a:custGeom>
                  <a:avLst/>
                  <a:gdLst/>
                  <a:ahLst/>
                  <a:cxnLst/>
                  <a:rect l="l" t="t" r="r" b="b"/>
                  <a:pathLst>
                    <a:path w="930" h="942" extrusionOk="0">
                      <a:moveTo>
                        <a:pt x="358" y="1"/>
                      </a:moveTo>
                      <a:lnTo>
                        <a:pt x="358" y="358"/>
                      </a:lnTo>
                      <a:lnTo>
                        <a:pt x="1" y="465"/>
                      </a:lnTo>
                      <a:lnTo>
                        <a:pt x="358" y="584"/>
                      </a:lnTo>
                      <a:lnTo>
                        <a:pt x="358" y="942"/>
                      </a:lnTo>
                      <a:lnTo>
                        <a:pt x="584" y="644"/>
                      </a:lnTo>
                      <a:lnTo>
                        <a:pt x="929" y="763"/>
                      </a:lnTo>
                      <a:lnTo>
                        <a:pt x="929" y="763"/>
                      </a:lnTo>
                      <a:lnTo>
                        <a:pt x="715" y="465"/>
                      </a:lnTo>
                      <a:lnTo>
                        <a:pt x="929" y="180"/>
                      </a:lnTo>
                      <a:lnTo>
                        <a:pt x="584"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30"/>
                <p:cNvSpPr/>
                <p:nvPr/>
              </p:nvSpPr>
              <p:spPr>
                <a:xfrm>
                  <a:off x="6354650" y="3850000"/>
                  <a:ext cx="23250" cy="23550"/>
                </a:xfrm>
                <a:custGeom>
                  <a:avLst/>
                  <a:gdLst/>
                  <a:ahLst/>
                  <a:cxnLst/>
                  <a:rect l="l" t="t" r="r" b="b"/>
                  <a:pathLst>
                    <a:path w="930" h="942" extrusionOk="0">
                      <a:moveTo>
                        <a:pt x="358" y="1"/>
                      </a:moveTo>
                      <a:lnTo>
                        <a:pt x="358" y="358"/>
                      </a:lnTo>
                      <a:lnTo>
                        <a:pt x="1" y="465"/>
                      </a:lnTo>
                      <a:lnTo>
                        <a:pt x="358" y="584"/>
                      </a:lnTo>
                      <a:lnTo>
                        <a:pt x="358" y="941"/>
                      </a:lnTo>
                      <a:lnTo>
                        <a:pt x="572" y="644"/>
                      </a:lnTo>
                      <a:lnTo>
                        <a:pt x="929" y="763"/>
                      </a:lnTo>
                      <a:lnTo>
                        <a:pt x="715" y="465"/>
                      </a:lnTo>
                      <a:lnTo>
                        <a:pt x="929" y="179"/>
                      </a:lnTo>
                      <a:lnTo>
                        <a:pt x="572"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30"/>
                <p:cNvSpPr/>
                <p:nvPr/>
              </p:nvSpPr>
              <p:spPr>
                <a:xfrm>
                  <a:off x="5754875" y="4267625"/>
                  <a:ext cx="23250" cy="23525"/>
                </a:xfrm>
                <a:custGeom>
                  <a:avLst/>
                  <a:gdLst/>
                  <a:ahLst/>
                  <a:cxnLst/>
                  <a:rect l="l" t="t" r="r" b="b"/>
                  <a:pathLst>
                    <a:path w="930" h="941" extrusionOk="0">
                      <a:moveTo>
                        <a:pt x="358" y="0"/>
                      </a:moveTo>
                      <a:lnTo>
                        <a:pt x="358" y="357"/>
                      </a:lnTo>
                      <a:lnTo>
                        <a:pt x="0" y="465"/>
                      </a:lnTo>
                      <a:lnTo>
                        <a:pt x="358" y="584"/>
                      </a:lnTo>
                      <a:lnTo>
                        <a:pt x="358" y="941"/>
                      </a:lnTo>
                      <a:lnTo>
                        <a:pt x="572" y="643"/>
                      </a:lnTo>
                      <a:lnTo>
                        <a:pt x="929" y="762"/>
                      </a:lnTo>
                      <a:lnTo>
                        <a:pt x="715" y="465"/>
                      </a:lnTo>
                      <a:lnTo>
                        <a:pt x="929"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30"/>
                <p:cNvSpPr/>
                <p:nvPr/>
              </p:nvSpPr>
              <p:spPr>
                <a:xfrm>
                  <a:off x="5450375" y="2938300"/>
                  <a:ext cx="23525" cy="23525"/>
                </a:xfrm>
                <a:custGeom>
                  <a:avLst/>
                  <a:gdLst/>
                  <a:ahLst/>
                  <a:cxnLst/>
                  <a:rect l="l" t="t" r="r" b="b"/>
                  <a:pathLst>
                    <a:path w="941" h="941" extrusionOk="0">
                      <a:moveTo>
                        <a:pt x="358" y="0"/>
                      </a:moveTo>
                      <a:lnTo>
                        <a:pt x="358" y="357"/>
                      </a:lnTo>
                      <a:lnTo>
                        <a:pt x="0" y="464"/>
                      </a:lnTo>
                      <a:lnTo>
                        <a:pt x="358" y="583"/>
                      </a:lnTo>
                      <a:lnTo>
                        <a:pt x="358" y="941"/>
                      </a:lnTo>
                      <a:lnTo>
                        <a:pt x="584" y="643"/>
                      </a:lnTo>
                      <a:lnTo>
                        <a:pt x="941" y="762"/>
                      </a:lnTo>
                      <a:lnTo>
                        <a:pt x="715" y="464"/>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30"/>
                <p:cNvSpPr/>
                <p:nvPr/>
              </p:nvSpPr>
              <p:spPr>
                <a:xfrm>
                  <a:off x="5710825" y="3705650"/>
                  <a:ext cx="23525" cy="23225"/>
                </a:xfrm>
                <a:custGeom>
                  <a:avLst/>
                  <a:gdLst/>
                  <a:ahLst/>
                  <a:cxnLst/>
                  <a:rect l="l" t="t" r="r" b="b"/>
                  <a:pathLst>
                    <a:path w="941" h="929" extrusionOk="0">
                      <a:moveTo>
                        <a:pt x="358" y="0"/>
                      </a:moveTo>
                      <a:lnTo>
                        <a:pt x="358" y="357"/>
                      </a:lnTo>
                      <a:lnTo>
                        <a:pt x="0" y="465"/>
                      </a:lnTo>
                      <a:lnTo>
                        <a:pt x="358" y="572"/>
                      </a:lnTo>
                      <a:lnTo>
                        <a:pt x="358" y="929"/>
                      </a:lnTo>
                      <a:lnTo>
                        <a:pt x="584" y="643"/>
                      </a:lnTo>
                      <a:lnTo>
                        <a:pt x="941" y="750"/>
                      </a:lnTo>
                      <a:lnTo>
                        <a:pt x="715" y="465"/>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30"/>
                <p:cNvSpPr/>
                <p:nvPr/>
              </p:nvSpPr>
              <p:spPr>
                <a:xfrm>
                  <a:off x="5996575" y="3548775"/>
                  <a:ext cx="23225" cy="23550"/>
                </a:xfrm>
                <a:custGeom>
                  <a:avLst/>
                  <a:gdLst/>
                  <a:ahLst/>
                  <a:cxnLst/>
                  <a:rect l="l" t="t" r="r" b="b"/>
                  <a:pathLst>
                    <a:path w="929" h="942" extrusionOk="0">
                      <a:moveTo>
                        <a:pt x="358" y="1"/>
                      </a:moveTo>
                      <a:lnTo>
                        <a:pt x="358" y="358"/>
                      </a:lnTo>
                      <a:lnTo>
                        <a:pt x="0" y="465"/>
                      </a:lnTo>
                      <a:lnTo>
                        <a:pt x="358" y="584"/>
                      </a:lnTo>
                      <a:lnTo>
                        <a:pt x="358" y="941"/>
                      </a:lnTo>
                      <a:lnTo>
                        <a:pt x="572" y="644"/>
                      </a:lnTo>
                      <a:lnTo>
                        <a:pt x="929" y="763"/>
                      </a:lnTo>
                      <a:lnTo>
                        <a:pt x="715" y="465"/>
                      </a:lnTo>
                      <a:lnTo>
                        <a:pt x="929" y="179"/>
                      </a:lnTo>
                      <a:lnTo>
                        <a:pt x="929" y="179"/>
                      </a:lnTo>
                      <a:lnTo>
                        <a:pt x="572"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30"/>
                <p:cNvSpPr/>
                <p:nvPr/>
              </p:nvSpPr>
              <p:spPr>
                <a:xfrm>
                  <a:off x="6050750" y="2918650"/>
                  <a:ext cx="23525" cy="23525"/>
                </a:xfrm>
                <a:custGeom>
                  <a:avLst/>
                  <a:gdLst/>
                  <a:ahLst/>
                  <a:cxnLst/>
                  <a:rect l="l" t="t" r="r" b="b"/>
                  <a:pathLst>
                    <a:path w="941" h="941" extrusionOk="0">
                      <a:moveTo>
                        <a:pt x="357" y="0"/>
                      </a:moveTo>
                      <a:lnTo>
                        <a:pt x="357" y="357"/>
                      </a:lnTo>
                      <a:lnTo>
                        <a:pt x="0" y="465"/>
                      </a:lnTo>
                      <a:lnTo>
                        <a:pt x="357" y="584"/>
                      </a:lnTo>
                      <a:lnTo>
                        <a:pt x="357" y="941"/>
                      </a:lnTo>
                      <a:lnTo>
                        <a:pt x="584" y="655"/>
                      </a:lnTo>
                      <a:lnTo>
                        <a:pt x="941" y="762"/>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30"/>
                <p:cNvSpPr/>
                <p:nvPr/>
              </p:nvSpPr>
              <p:spPr>
                <a:xfrm>
                  <a:off x="6704400" y="3861625"/>
                  <a:ext cx="23525" cy="23525"/>
                </a:xfrm>
                <a:custGeom>
                  <a:avLst/>
                  <a:gdLst/>
                  <a:ahLst/>
                  <a:cxnLst/>
                  <a:rect l="l" t="t" r="r" b="b"/>
                  <a:pathLst>
                    <a:path w="941" h="941" extrusionOk="0">
                      <a:moveTo>
                        <a:pt x="358" y="0"/>
                      </a:moveTo>
                      <a:lnTo>
                        <a:pt x="358" y="357"/>
                      </a:lnTo>
                      <a:lnTo>
                        <a:pt x="0" y="476"/>
                      </a:lnTo>
                      <a:lnTo>
                        <a:pt x="358" y="584"/>
                      </a:lnTo>
                      <a:lnTo>
                        <a:pt x="358" y="941"/>
                      </a:lnTo>
                      <a:lnTo>
                        <a:pt x="584" y="655"/>
                      </a:lnTo>
                      <a:lnTo>
                        <a:pt x="941" y="762"/>
                      </a:lnTo>
                      <a:lnTo>
                        <a:pt x="715" y="476"/>
                      </a:lnTo>
                      <a:lnTo>
                        <a:pt x="941" y="179"/>
                      </a:lnTo>
                      <a:lnTo>
                        <a:pt x="941" y="179"/>
                      </a:lnTo>
                      <a:lnTo>
                        <a:pt x="584" y="298"/>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30"/>
                <p:cNvSpPr/>
                <p:nvPr/>
              </p:nvSpPr>
              <p:spPr>
                <a:xfrm>
                  <a:off x="5092600" y="3224925"/>
                  <a:ext cx="23525" cy="23550"/>
                </a:xfrm>
                <a:custGeom>
                  <a:avLst/>
                  <a:gdLst/>
                  <a:ahLst/>
                  <a:cxnLst/>
                  <a:rect l="l" t="t" r="r" b="b"/>
                  <a:pathLst>
                    <a:path w="941" h="942" extrusionOk="0">
                      <a:moveTo>
                        <a:pt x="357" y="1"/>
                      </a:moveTo>
                      <a:lnTo>
                        <a:pt x="357" y="358"/>
                      </a:lnTo>
                      <a:lnTo>
                        <a:pt x="0" y="465"/>
                      </a:lnTo>
                      <a:lnTo>
                        <a:pt x="357" y="584"/>
                      </a:lnTo>
                      <a:lnTo>
                        <a:pt x="357" y="941"/>
                      </a:lnTo>
                      <a:lnTo>
                        <a:pt x="583" y="644"/>
                      </a:lnTo>
                      <a:lnTo>
                        <a:pt x="941" y="763"/>
                      </a:lnTo>
                      <a:lnTo>
                        <a:pt x="714" y="465"/>
                      </a:lnTo>
                      <a:lnTo>
                        <a:pt x="941" y="179"/>
                      </a:lnTo>
                      <a:lnTo>
                        <a:pt x="583"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30"/>
                <p:cNvSpPr/>
                <p:nvPr/>
              </p:nvSpPr>
              <p:spPr>
                <a:xfrm>
                  <a:off x="6495450" y="3795250"/>
                  <a:ext cx="23225" cy="23525"/>
                </a:xfrm>
                <a:custGeom>
                  <a:avLst/>
                  <a:gdLst/>
                  <a:ahLst/>
                  <a:cxnLst/>
                  <a:rect l="l" t="t" r="r" b="b"/>
                  <a:pathLst>
                    <a:path w="929" h="941" extrusionOk="0">
                      <a:moveTo>
                        <a:pt x="357" y="0"/>
                      </a:moveTo>
                      <a:lnTo>
                        <a:pt x="357" y="357"/>
                      </a:lnTo>
                      <a:lnTo>
                        <a:pt x="0" y="476"/>
                      </a:lnTo>
                      <a:lnTo>
                        <a:pt x="357" y="583"/>
                      </a:lnTo>
                      <a:lnTo>
                        <a:pt x="357" y="941"/>
                      </a:lnTo>
                      <a:lnTo>
                        <a:pt x="572" y="655"/>
                      </a:lnTo>
                      <a:lnTo>
                        <a:pt x="929" y="762"/>
                      </a:lnTo>
                      <a:lnTo>
                        <a:pt x="715" y="476"/>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30"/>
                <p:cNvSpPr/>
                <p:nvPr/>
              </p:nvSpPr>
              <p:spPr>
                <a:xfrm>
                  <a:off x="5361975" y="3597300"/>
                  <a:ext cx="23525" cy="23250"/>
                </a:xfrm>
                <a:custGeom>
                  <a:avLst/>
                  <a:gdLst/>
                  <a:ahLst/>
                  <a:cxnLst/>
                  <a:rect l="l" t="t" r="r" b="b"/>
                  <a:pathLst>
                    <a:path w="941" h="930" extrusionOk="0">
                      <a:moveTo>
                        <a:pt x="357" y="0"/>
                      </a:moveTo>
                      <a:lnTo>
                        <a:pt x="357" y="358"/>
                      </a:lnTo>
                      <a:lnTo>
                        <a:pt x="0" y="465"/>
                      </a:lnTo>
                      <a:lnTo>
                        <a:pt x="357" y="572"/>
                      </a:lnTo>
                      <a:lnTo>
                        <a:pt x="357" y="929"/>
                      </a:lnTo>
                      <a:lnTo>
                        <a:pt x="584" y="643"/>
                      </a:lnTo>
                      <a:lnTo>
                        <a:pt x="941" y="751"/>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30"/>
                <p:cNvSpPr/>
                <p:nvPr/>
              </p:nvSpPr>
              <p:spPr>
                <a:xfrm>
                  <a:off x="6247800" y="3249925"/>
                  <a:ext cx="23225" cy="23250"/>
                </a:xfrm>
                <a:custGeom>
                  <a:avLst/>
                  <a:gdLst/>
                  <a:ahLst/>
                  <a:cxnLst/>
                  <a:rect l="l" t="t" r="r" b="b"/>
                  <a:pathLst>
                    <a:path w="929" h="930" extrusionOk="0">
                      <a:moveTo>
                        <a:pt x="357" y="1"/>
                      </a:moveTo>
                      <a:lnTo>
                        <a:pt x="357" y="358"/>
                      </a:lnTo>
                      <a:lnTo>
                        <a:pt x="0" y="465"/>
                      </a:lnTo>
                      <a:lnTo>
                        <a:pt x="357" y="572"/>
                      </a:lnTo>
                      <a:lnTo>
                        <a:pt x="357" y="930"/>
                      </a:lnTo>
                      <a:lnTo>
                        <a:pt x="572" y="644"/>
                      </a:lnTo>
                      <a:lnTo>
                        <a:pt x="929" y="751"/>
                      </a:lnTo>
                      <a:lnTo>
                        <a:pt x="715" y="465"/>
                      </a:lnTo>
                      <a:lnTo>
                        <a:pt x="929" y="179"/>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30"/>
                <p:cNvSpPr/>
                <p:nvPr/>
              </p:nvSpPr>
              <p:spPr>
                <a:xfrm>
                  <a:off x="5908750" y="3667250"/>
                  <a:ext cx="10750" cy="9275"/>
                </a:xfrm>
                <a:custGeom>
                  <a:avLst/>
                  <a:gdLst/>
                  <a:ahLst/>
                  <a:cxnLst/>
                  <a:rect l="l" t="t" r="r" b="b"/>
                  <a:pathLst>
                    <a:path w="430" h="371" extrusionOk="0">
                      <a:moveTo>
                        <a:pt x="191" y="0"/>
                      </a:moveTo>
                      <a:cubicBezTo>
                        <a:pt x="96" y="0"/>
                        <a:pt x="1" y="84"/>
                        <a:pt x="1" y="191"/>
                      </a:cubicBezTo>
                      <a:cubicBezTo>
                        <a:pt x="1" y="297"/>
                        <a:pt x="97" y="370"/>
                        <a:pt x="192" y="370"/>
                      </a:cubicBezTo>
                      <a:cubicBezTo>
                        <a:pt x="235" y="370"/>
                        <a:pt x="277" y="355"/>
                        <a:pt x="311" y="322"/>
                      </a:cubicBezTo>
                      <a:cubicBezTo>
                        <a:pt x="430"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30"/>
                <p:cNvSpPr/>
                <p:nvPr/>
              </p:nvSpPr>
              <p:spPr>
                <a:xfrm>
                  <a:off x="5779275" y="3498475"/>
                  <a:ext cx="5125" cy="3575"/>
                </a:xfrm>
                <a:custGeom>
                  <a:avLst/>
                  <a:gdLst/>
                  <a:ahLst/>
                  <a:cxnLst/>
                  <a:rect l="l" t="t" r="r" b="b"/>
                  <a:pathLst>
                    <a:path w="205" h="143" extrusionOk="0">
                      <a:moveTo>
                        <a:pt x="96" y="1"/>
                      </a:moveTo>
                      <a:cubicBezTo>
                        <a:pt x="36" y="1"/>
                        <a:pt x="1" y="36"/>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3" name="Google Shape;11863;p30"/>
                <p:cNvSpPr/>
                <p:nvPr/>
              </p:nvSpPr>
              <p:spPr>
                <a:xfrm>
                  <a:off x="5530750" y="3758025"/>
                  <a:ext cx="5125" cy="3600"/>
                </a:xfrm>
                <a:custGeom>
                  <a:avLst/>
                  <a:gdLst/>
                  <a:ahLst/>
                  <a:cxnLst/>
                  <a:rect l="l" t="t" r="r" b="b"/>
                  <a:pathLst>
                    <a:path w="205" h="144" extrusionOk="0">
                      <a:moveTo>
                        <a:pt x="95" y="1"/>
                      </a:moveTo>
                      <a:cubicBezTo>
                        <a:pt x="36"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4" name="Google Shape;11864;p30"/>
                <p:cNvSpPr/>
                <p:nvPr/>
              </p:nvSpPr>
              <p:spPr>
                <a:xfrm>
                  <a:off x="5993900" y="3107950"/>
                  <a:ext cx="5125" cy="3575"/>
                </a:xfrm>
                <a:custGeom>
                  <a:avLst/>
                  <a:gdLst/>
                  <a:ahLst/>
                  <a:cxnLst/>
                  <a:rect l="l" t="t" r="r" b="b"/>
                  <a:pathLst>
                    <a:path w="205" h="143" extrusionOk="0">
                      <a:moveTo>
                        <a:pt x="95" y="1"/>
                      </a:moveTo>
                      <a:cubicBezTo>
                        <a:pt x="48"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30"/>
                <p:cNvSpPr/>
                <p:nvPr/>
              </p:nvSpPr>
              <p:spPr>
                <a:xfrm>
                  <a:off x="5731050" y="3105575"/>
                  <a:ext cx="5425" cy="3575"/>
                </a:xfrm>
                <a:custGeom>
                  <a:avLst/>
                  <a:gdLst/>
                  <a:ahLst/>
                  <a:cxnLst/>
                  <a:rect l="l" t="t" r="r" b="b"/>
                  <a:pathLst>
                    <a:path w="217" h="143" extrusionOk="0">
                      <a:moveTo>
                        <a:pt x="108" y="0"/>
                      </a:moveTo>
                      <a:cubicBezTo>
                        <a:pt x="49" y="0"/>
                        <a:pt x="1" y="48"/>
                        <a:pt x="1" y="96"/>
                      </a:cubicBezTo>
                      <a:cubicBezTo>
                        <a:pt x="1" y="130"/>
                        <a:pt x="15" y="143"/>
                        <a:pt x="35" y="143"/>
                      </a:cubicBezTo>
                      <a:cubicBezTo>
                        <a:pt x="98" y="143"/>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30"/>
                <p:cNvSpPr/>
                <p:nvPr/>
              </p:nvSpPr>
              <p:spPr>
                <a:xfrm>
                  <a:off x="5454250" y="3388000"/>
                  <a:ext cx="5100" cy="3450"/>
                </a:xfrm>
                <a:custGeom>
                  <a:avLst/>
                  <a:gdLst/>
                  <a:ahLst/>
                  <a:cxnLst/>
                  <a:rect l="l" t="t" r="r" b="b"/>
                  <a:pathLst>
                    <a:path w="204" h="138" extrusionOk="0">
                      <a:moveTo>
                        <a:pt x="80" y="1"/>
                      </a:moveTo>
                      <a:cubicBezTo>
                        <a:pt x="38" y="1"/>
                        <a:pt x="0" y="43"/>
                        <a:pt x="0" y="86"/>
                      </a:cubicBezTo>
                      <a:cubicBezTo>
                        <a:pt x="0" y="124"/>
                        <a:pt x="14" y="138"/>
                        <a:pt x="34" y="138"/>
                      </a:cubicBezTo>
                      <a:cubicBezTo>
                        <a:pt x="94" y="138"/>
                        <a:pt x="203" y="2"/>
                        <a:pt x="95" y="2"/>
                      </a:cubicBezTo>
                      <a:cubicBezTo>
                        <a:pt x="90" y="1"/>
                        <a:pt x="8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30"/>
                <p:cNvSpPr/>
                <p:nvPr/>
              </p:nvSpPr>
              <p:spPr>
                <a:xfrm>
                  <a:off x="5733450" y="3843700"/>
                  <a:ext cx="5400" cy="3475"/>
                </a:xfrm>
                <a:custGeom>
                  <a:avLst/>
                  <a:gdLst/>
                  <a:ahLst/>
                  <a:cxnLst/>
                  <a:rect l="l" t="t" r="r" b="b"/>
                  <a:pathLst>
                    <a:path w="216" h="139" extrusionOk="0">
                      <a:moveTo>
                        <a:pt x="89" y="1"/>
                      </a:moveTo>
                      <a:cubicBezTo>
                        <a:pt x="38" y="1"/>
                        <a:pt x="0" y="44"/>
                        <a:pt x="0" y="86"/>
                      </a:cubicBezTo>
                      <a:cubicBezTo>
                        <a:pt x="0" y="124"/>
                        <a:pt x="15" y="138"/>
                        <a:pt x="36" y="138"/>
                      </a:cubicBezTo>
                      <a:cubicBezTo>
                        <a:pt x="99" y="138"/>
                        <a:pt x="215" y="3"/>
                        <a:pt x="107" y="3"/>
                      </a:cubicBezTo>
                      <a:cubicBezTo>
                        <a:pt x="101" y="2"/>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30"/>
                <p:cNvSpPr/>
                <p:nvPr/>
              </p:nvSpPr>
              <p:spPr>
                <a:xfrm>
                  <a:off x="5572700" y="4277150"/>
                  <a:ext cx="5100" cy="4625"/>
                </a:xfrm>
                <a:custGeom>
                  <a:avLst/>
                  <a:gdLst/>
                  <a:ahLst/>
                  <a:cxnLst/>
                  <a:rect l="l" t="t" r="r" b="b"/>
                  <a:pathLst>
                    <a:path w="204" h="185" extrusionOk="0">
                      <a:moveTo>
                        <a:pt x="96" y="0"/>
                      </a:moveTo>
                      <a:cubicBezTo>
                        <a:pt x="48" y="0"/>
                        <a:pt x="1" y="36"/>
                        <a:pt x="1" y="95"/>
                      </a:cubicBezTo>
                      <a:cubicBezTo>
                        <a:pt x="7" y="155"/>
                        <a:pt x="54" y="185"/>
                        <a:pt x="102" y="185"/>
                      </a:cubicBezTo>
                      <a:cubicBezTo>
                        <a:pt x="150" y="185"/>
                        <a:pt x="197" y="155"/>
                        <a:pt x="203" y="95"/>
                      </a:cubicBezTo>
                      <a:cubicBezTo>
                        <a:pt x="203" y="36"/>
                        <a:pt x="15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30"/>
                <p:cNvSpPr/>
                <p:nvPr/>
              </p:nvSpPr>
              <p:spPr>
                <a:xfrm>
                  <a:off x="5915900" y="4246775"/>
                  <a:ext cx="5100" cy="4800"/>
                </a:xfrm>
                <a:custGeom>
                  <a:avLst/>
                  <a:gdLst/>
                  <a:ahLst/>
                  <a:cxnLst/>
                  <a:rect l="l" t="t" r="r" b="b"/>
                  <a:pathLst>
                    <a:path w="204" h="192" extrusionOk="0">
                      <a:moveTo>
                        <a:pt x="96" y="1"/>
                      </a:moveTo>
                      <a:cubicBezTo>
                        <a:pt x="48" y="1"/>
                        <a:pt x="1" y="48"/>
                        <a:pt x="1" y="96"/>
                      </a:cubicBezTo>
                      <a:cubicBezTo>
                        <a:pt x="1" y="144"/>
                        <a:pt x="48" y="191"/>
                        <a:pt x="96" y="191"/>
                      </a:cubicBezTo>
                      <a:cubicBezTo>
                        <a:pt x="156" y="191"/>
                        <a:pt x="203" y="144"/>
                        <a:pt x="203" y="96"/>
                      </a:cubicBezTo>
                      <a:cubicBezTo>
                        <a:pt x="203" y="48"/>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30"/>
                <p:cNvSpPr/>
                <p:nvPr/>
              </p:nvSpPr>
              <p:spPr>
                <a:xfrm>
                  <a:off x="6285000" y="4322375"/>
                  <a:ext cx="5450" cy="3550"/>
                </a:xfrm>
                <a:custGeom>
                  <a:avLst/>
                  <a:gdLst/>
                  <a:ahLst/>
                  <a:cxnLst/>
                  <a:rect l="l" t="t" r="r" b="b"/>
                  <a:pathLst>
                    <a:path w="218" h="142" extrusionOk="0">
                      <a:moveTo>
                        <a:pt x="108" y="1"/>
                      </a:moveTo>
                      <a:cubicBezTo>
                        <a:pt x="48" y="1"/>
                        <a:pt x="0" y="37"/>
                        <a:pt x="0" y="96"/>
                      </a:cubicBezTo>
                      <a:cubicBezTo>
                        <a:pt x="0" y="129"/>
                        <a:pt x="14" y="142"/>
                        <a:pt x="33" y="142"/>
                      </a:cubicBezTo>
                      <a:cubicBezTo>
                        <a:pt x="95" y="142"/>
                        <a:pt x="21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30"/>
                <p:cNvSpPr/>
                <p:nvPr/>
              </p:nvSpPr>
              <p:spPr>
                <a:xfrm>
                  <a:off x="6540525" y="4144050"/>
                  <a:ext cx="5125" cy="4575"/>
                </a:xfrm>
                <a:custGeom>
                  <a:avLst/>
                  <a:gdLst/>
                  <a:ahLst/>
                  <a:cxnLst/>
                  <a:rect l="l" t="t" r="r" b="b"/>
                  <a:pathLst>
                    <a:path w="205" h="183" extrusionOk="0">
                      <a:moveTo>
                        <a:pt x="87" y="0"/>
                      </a:moveTo>
                      <a:cubicBezTo>
                        <a:pt x="0" y="0"/>
                        <a:pt x="0" y="183"/>
                        <a:pt x="87" y="183"/>
                      </a:cubicBezTo>
                      <a:cubicBezTo>
                        <a:pt x="92" y="183"/>
                        <a:pt x="97" y="182"/>
                        <a:pt x="102" y="181"/>
                      </a:cubicBezTo>
                      <a:cubicBezTo>
                        <a:pt x="108" y="182"/>
                        <a:pt x="113" y="183"/>
                        <a:pt x="118" y="183"/>
                      </a:cubicBezTo>
                      <a:cubicBezTo>
                        <a:pt x="204" y="183"/>
                        <a:pt x="204" y="0"/>
                        <a:pt x="118" y="0"/>
                      </a:cubicBezTo>
                      <a:cubicBezTo>
                        <a:pt x="113" y="0"/>
                        <a:pt x="108" y="1"/>
                        <a:pt x="102" y="2"/>
                      </a:cubicBezTo>
                      <a:cubicBezTo>
                        <a:pt x="97" y="1"/>
                        <a:pt x="92"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30"/>
                <p:cNvSpPr/>
                <p:nvPr/>
              </p:nvSpPr>
              <p:spPr>
                <a:xfrm>
                  <a:off x="6264175" y="3980075"/>
                  <a:ext cx="4775" cy="4800"/>
                </a:xfrm>
                <a:custGeom>
                  <a:avLst/>
                  <a:gdLst/>
                  <a:ahLst/>
                  <a:cxnLst/>
                  <a:rect l="l" t="t" r="r" b="b"/>
                  <a:pathLst>
                    <a:path w="191" h="192" extrusionOk="0">
                      <a:moveTo>
                        <a:pt x="95" y="1"/>
                      </a:moveTo>
                      <a:cubicBezTo>
                        <a:pt x="48" y="1"/>
                        <a:pt x="0" y="48"/>
                        <a:pt x="0" y="96"/>
                      </a:cubicBezTo>
                      <a:cubicBezTo>
                        <a:pt x="0" y="144"/>
                        <a:pt x="48" y="191"/>
                        <a:pt x="95" y="191"/>
                      </a:cubicBezTo>
                      <a:cubicBezTo>
                        <a:pt x="155" y="191"/>
                        <a:pt x="191" y="144"/>
                        <a:pt x="191" y="96"/>
                      </a:cubicBezTo>
                      <a:cubicBezTo>
                        <a:pt x="191" y="48"/>
                        <a:pt x="15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30"/>
                <p:cNvSpPr/>
                <p:nvPr/>
              </p:nvSpPr>
              <p:spPr>
                <a:xfrm>
                  <a:off x="6084075" y="3902100"/>
                  <a:ext cx="5400" cy="3550"/>
                </a:xfrm>
                <a:custGeom>
                  <a:avLst/>
                  <a:gdLst/>
                  <a:ahLst/>
                  <a:cxnLst/>
                  <a:rect l="l" t="t" r="r" b="b"/>
                  <a:pathLst>
                    <a:path w="216" h="142" extrusionOk="0">
                      <a:moveTo>
                        <a:pt x="96" y="0"/>
                      </a:moveTo>
                      <a:cubicBezTo>
                        <a:pt x="48" y="0"/>
                        <a:pt x="1" y="36"/>
                        <a:pt x="1" y="96"/>
                      </a:cubicBezTo>
                      <a:cubicBezTo>
                        <a:pt x="1" y="129"/>
                        <a:pt x="14" y="141"/>
                        <a:pt x="33" y="141"/>
                      </a:cubicBezTo>
                      <a:cubicBezTo>
                        <a:pt x="95" y="141"/>
                        <a:pt x="21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30"/>
                <p:cNvSpPr/>
                <p:nvPr/>
              </p:nvSpPr>
              <p:spPr>
                <a:xfrm>
                  <a:off x="6184975" y="367527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30"/>
                <p:cNvSpPr/>
                <p:nvPr/>
              </p:nvSpPr>
              <p:spPr>
                <a:xfrm>
                  <a:off x="6071875" y="3374650"/>
                  <a:ext cx="5150" cy="3550"/>
                </a:xfrm>
                <a:custGeom>
                  <a:avLst/>
                  <a:gdLst/>
                  <a:ahLst/>
                  <a:cxnLst/>
                  <a:rect l="l" t="t" r="r" b="b"/>
                  <a:pathLst>
                    <a:path w="206" h="142" extrusionOk="0">
                      <a:moveTo>
                        <a:pt x="96" y="1"/>
                      </a:moveTo>
                      <a:cubicBezTo>
                        <a:pt x="36" y="1"/>
                        <a:pt x="1" y="36"/>
                        <a:pt x="1" y="96"/>
                      </a:cubicBezTo>
                      <a:cubicBezTo>
                        <a:pt x="1" y="129"/>
                        <a:pt x="13" y="141"/>
                        <a:pt x="31" y="141"/>
                      </a:cubicBezTo>
                      <a:cubicBezTo>
                        <a:pt x="90" y="141"/>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30"/>
                <p:cNvSpPr/>
                <p:nvPr/>
              </p:nvSpPr>
              <p:spPr>
                <a:xfrm>
                  <a:off x="6689225" y="3632125"/>
                  <a:ext cx="5450" cy="3550"/>
                </a:xfrm>
                <a:custGeom>
                  <a:avLst/>
                  <a:gdLst/>
                  <a:ahLst/>
                  <a:cxnLst/>
                  <a:rect l="l" t="t" r="r" b="b"/>
                  <a:pathLst>
                    <a:path w="218" h="142" extrusionOk="0">
                      <a:moveTo>
                        <a:pt x="107" y="0"/>
                      </a:moveTo>
                      <a:cubicBezTo>
                        <a:pt x="48" y="0"/>
                        <a:pt x="12" y="36"/>
                        <a:pt x="0" y="96"/>
                      </a:cubicBezTo>
                      <a:cubicBezTo>
                        <a:pt x="0" y="129"/>
                        <a:pt x="13" y="141"/>
                        <a:pt x="32" y="141"/>
                      </a:cubicBezTo>
                      <a:cubicBezTo>
                        <a:pt x="95" y="141"/>
                        <a:pt x="217"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30"/>
                <p:cNvSpPr/>
                <p:nvPr/>
              </p:nvSpPr>
              <p:spPr>
                <a:xfrm>
                  <a:off x="6822925" y="3851775"/>
                  <a:ext cx="5250" cy="4825"/>
                </a:xfrm>
                <a:custGeom>
                  <a:avLst/>
                  <a:gdLst/>
                  <a:ahLst/>
                  <a:cxnLst/>
                  <a:rect l="l" t="t" r="r" b="b"/>
                  <a:pathLst>
                    <a:path w="210" h="193" extrusionOk="0">
                      <a:moveTo>
                        <a:pt x="97" y="1"/>
                      </a:moveTo>
                      <a:cubicBezTo>
                        <a:pt x="1" y="1"/>
                        <a:pt x="1" y="192"/>
                        <a:pt x="97" y="192"/>
                      </a:cubicBezTo>
                      <a:cubicBezTo>
                        <a:pt x="100" y="192"/>
                        <a:pt x="102" y="192"/>
                        <a:pt x="105" y="192"/>
                      </a:cubicBezTo>
                      <a:cubicBezTo>
                        <a:pt x="108" y="192"/>
                        <a:pt x="111" y="192"/>
                        <a:pt x="114" y="192"/>
                      </a:cubicBezTo>
                      <a:cubicBezTo>
                        <a:pt x="210" y="192"/>
                        <a:pt x="210" y="1"/>
                        <a:pt x="114" y="1"/>
                      </a:cubicBezTo>
                      <a:cubicBezTo>
                        <a:pt x="111" y="1"/>
                        <a:pt x="108" y="1"/>
                        <a:pt x="105" y="1"/>
                      </a:cubicBezTo>
                      <a:cubicBezTo>
                        <a:pt x="102" y="1"/>
                        <a:pt x="10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30"/>
                <p:cNvSpPr/>
                <p:nvPr/>
              </p:nvSpPr>
              <p:spPr>
                <a:xfrm>
                  <a:off x="6014125" y="3777075"/>
                  <a:ext cx="5100" cy="4800"/>
                </a:xfrm>
                <a:custGeom>
                  <a:avLst/>
                  <a:gdLst/>
                  <a:ahLst/>
                  <a:cxnLst/>
                  <a:rect l="l" t="t" r="r" b="b"/>
                  <a:pathLst>
                    <a:path w="204" h="192" extrusionOk="0">
                      <a:moveTo>
                        <a:pt x="96" y="1"/>
                      </a:moveTo>
                      <a:cubicBezTo>
                        <a:pt x="48" y="1"/>
                        <a:pt x="1" y="37"/>
                        <a:pt x="1" y="96"/>
                      </a:cubicBezTo>
                      <a:cubicBezTo>
                        <a:pt x="1" y="144"/>
                        <a:pt x="48" y="191"/>
                        <a:pt x="96" y="191"/>
                      </a:cubicBezTo>
                      <a:cubicBezTo>
                        <a:pt x="156" y="191"/>
                        <a:pt x="203" y="144"/>
                        <a:pt x="203" y="96"/>
                      </a:cubicBezTo>
                      <a:cubicBezTo>
                        <a:pt x="203" y="37"/>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30"/>
                <p:cNvSpPr/>
                <p:nvPr/>
              </p:nvSpPr>
              <p:spPr>
                <a:xfrm>
                  <a:off x="5509000" y="3601775"/>
                  <a:ext cx="5425" cy="3575"/>
                </a:xfrm>
                <a:custGeom>
                  <a:avLst/>
                  <a:gdLst/>
                  <a:ahLst/>
                  <a:cxnLst/>
                  <a:rect l="l" t="t" r="r" b="b"/>
                  <a:pathLst>
                    <a:path w="217" h="143" extrusionOk="0">
                      <a:moveTo>
                        <a:pt x="108" y="0"/>
                      </a:moveTo>
                      <a:cubicBezTo>
                        <a:pt x="49" y="0"/>
                        <a:pt x="1" y="48"/>
                        <a:pt x="1" y="95"/>
                      </a:cubicBezTo>
                      <a:cubicBezTo>
                        <a:pt x="1" y="129"/>
                        <a:pt x="15" y="142"/>
                        <a:pt x="35" y="142"/>
                      </a:cubicBezTo>
                      <a:cubicBezTo>
                        <a:pt x="98" y="142"/>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30"/>
                <p:cNvSpPr/>
                <p:nvPr/>
              </p:nvSpPr>
              <p:spPr>
                <a:xfrm>
                  <a:off x="5398275" y="3487750"/>
                  <a:ext cx="5125" cy="3600"/>
                </a:xfrm>
                <a:custGeom>
                  <a:avLst/>
                  <a:gdLst/>
                  <a:ahLst/>
                  <a:cxnLst/>
                  <a:rect l="l" t="t" r="r" b="b"/>
                  <a:pathLst>
                    <a:path w="205" h="144" extrusionOk="0">
                      <a:moveTo>
                        <a:pt x="96" y="1"/>
                      </a:moveTo>
                      <a:cubicBezTo>
                        <a:pt x="48" y="1"/>
                        <a:pt x="1" y="49"/>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30"/>
                <p:cNvSpPr/>
                <p:nvPr/>
              </p:nvSpPr>
              <p:spPr>
                <a:xfrm>
                  <a:off x="5375950" y="2930250"/>
                  <a:ext cx="5425" cy="3575"/>
                </a:xfrm>
                <a:custGeom>
                  <a:avLst/>
                  <a:gdLst/>
                  <a:ahLst/>
                  <a:cxnLst/>
                  <a:rect l="l" t="t" r="r" b="b"/>
                  <a:pathLst>
                    <a:path w="217" h="143" extrusionOk="0">
                      <a:moveTo>
                        <a:pt x="108" y="1"/>
                      </a:moveTo>
                      <a:cubicBezTo>
                        <a:pt x="48" y="1"/>
                        <a:pt x="13" y="36"/>
                        <a:pt x="1" y="96"/>
                      </a:cubicBezTo>
                      <a:cubicBezTo>
                        <a:pt x="4" y="130"/>
                        <a:pt x="19" y="143"/>
                        <a:pt x="40" y="143"/>
                      </a:cubicBezTo>
                      <a:cubicBezTo>
                        <a:pt x="105"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30"/>
                <p:cNvSpPr/>
                <p:nvPr/>
              </p:nvSpPr>
              <p:spPr>
                <a:xfrm>
                  <a:off x="5334875" y="2709100"/>
                  <a:ext cx="5450" cy="3550"/>
                </a:xfrm>
                <a:custGeom>
                  <a:avLst/>
                  <a:gdLst/>
                  <a:ahLst/>
                  <a:cxnLst/>
                  <a:rect l="l" t="t" r="r" b="b"/>
                  <a:pathLst>
                    <a:path w="218" h="142" extrusionOk="0">
                      <a:moveTo>
                        <a:pt x="108" y="0"/>
                      </a:moveTo>
                      <a:cubicBezTo>
                        <a:pt x="48" y="0"/>
                        <a:pt x="1" y="36"/>
                        <a:pt x="1" y="96"/>
                      </a:cubicBezTo>
                      <a:cubicBezTo>
                        <a:pt x="1" y="128"/>
                        <a:pt x="14" y="141"/>
                        <a:pt x="33" y="141"/>
                      </a:cubicBezTo>
                      <a:cubicBezTo>
                        <a:pt x="95" y="141"/>
                        <a:pt x="218"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30"/>
                <p:cNvSpPr/>
                <p:nvPr/>
              </p:nvSpPr>
              <p:spPr>
                <a:xfrm>
                  <a:off x="5113425" y="3402875"/>
                  <a:ext cx="5450" cy="3600"/>
                </a:xfrm>
                <a:custGeom>
                  <a:avLst/>
                  <a:gdLst/>
                  <a:ahLst/>
                  <a:cxnLst/>
                  <a:rect l="l" t="t" r="r" b="b"/>
                  <a:pathLst>
                    <a:path w="218" h="144" extrusionOk="0">
                      <a:moveTo>
                        <a:pt x="89" y="1"/>
                      </a:moveTo>
                      <a:cubicBezTo>
                        <a:pt x="39" y="1"/>
                        <a:pt x="0" y="45"/>
                        <a:pt x="0" y="98"/>
                      </a:cubicBezTo>
                      <a:cubicBezTo>
                        <a:pt x="0" y="131"/>
                        <a:pt x="14" y="144"/>
                        <a:pt x="33" y="144"/>
                      </a:cubicBezTo>
                      <a:cubicBezTo>
                        <a:pt x="95" y="144"/>
                        <a:pt x="218" y="3"/>
                        <a:pt x="108" y="3"/>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30"/>
                <p:cNvSpPr/>
                <p:nvPr/>
              </p:nvSpPr>
              <p:spPr>
                <a:xfrm>
                  <a:off x="5197075" y="3683625"/>
                  <a:ext cx="5125" cy="3575"/>
                </a:xfrm>
                <a:custGeom>
                  <a:avLst/>
                  <a:gdLst/>
                  <a:ahLst/>
                  <a:cxnLst/>
                  <a:rect l="l" t="t" r="r" b="b"/>
                  <a:pathLst>
                    <a:path w="205" h="143" extrusionOk="0">
                      <a:moveTo>
                        <a:pt x="95" y="0"/>
                      </a:moveTo>
                      <a:cubicBezTo>
                        <a:pt x="48" y="0"/>
                        <a:pt x="0" y="48"/>
                        <a:pt x="0" y="95"/>
                      </a:cubicBezTo>
                      <a:cubicBezTo>
                        <a:pt x="0" y="130"/>
                        <a:pt x="14" y="143"/>
                        <a:pt x="32" y="143"/>
                      </a:cubicBezTo>
                      <a:cubicBezTo>
                        <a:pt x="92" y="143"/>
                        <a:pt x="204" y="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30"/>
                <p:cNvSpPr/>
                <p:nvPr/>
              </p:nvSpPr>
              <p:spPr>
                <a:xfrm>
                  <a:off x="5516150" y="3238025"/>
                  <a:ext cx="5150" cy="3550"/>
                </a:xfrm>
                <a:custGeom>
                  <a:avLst/>
                  <a:gdLst/>
                  <a:ahLst/>
                  <a:cxnLst/>
                  <a:rect l="l" t="t" r="r" b="b"/>
                  <a:pathLst>
                    <a:path w="206" h="142" extrusionOk="0">
                      <a:moveTo>
                        <a:pt x="96" y="1"/>
                      </a:moveTo>
                      <a:cubicBezTo>
                        <a:pt x="48" y="1"/>
                        <a:pt x="1" y="36"/>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30"/>
                <p:cNvSpPr/>
                <p:nvPr/>
              </p:nvSpPr>
              <p:spPr>
                <a:xfrm>
                  <a:off x="5885675" y="2861150"/>
                  <a:ext cx="5125" cy="4575"/>
                </a:xfrm>
                <a:custGeom>
                  <a:avLst/>
                  <a:gdLst/>
                  <a:ahLst/>
                  <a:cxnLst/>
                  <a:rect l="l" t="t" r="r" b="b"/>
                  <a:pathLst>
                    <a:path w="205" h="183" extrusionOk="0">
                      <a:moveTo>
                        <a:pt x="87" y="1"/>
                      </a:moveTo>
                      <a:cubicBezTo>
                        <a:pt x="0" y="1"/>
                        <a:pt x="0" y="183"/>
                        <a:pt x="87" y="183"/>
                      </a:cubicBezTo>
                      <a:cubicBezTo>
                        <a:pt x="92" y="183"/>
                        <a:pt x="97" y="182"/>
                        <a:pt x="102" y="181"/>
                      </a:cubicBezTo>
                      <a:cubicBezTo>
                        <a:pt x="108" y="182"/>
                        <a:pt x="113" y="183"/>
                        <a:pt x="118" y="183"/>
                      </a:cubicBezTo>
                      <a:cubicBezTo>
                        <a:pt x="204" y="183"/>
                        <a:pt x="204" y="1"/>
                        <a:pt x="118" y="1"/>
                      </a:cubicBezTo>
                      <a:cubicBezTo>
                        <a:pt x="113" y="1"/>
                        <a:pt x="108" y="1"/>
                        <a:pt x="102" y="2"/>
                      </a:cubicBezTo>
                      <a:cubicBezTo>
                        <a:pt x="97" y="1"/>
                        <a:pt x="9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30"/>
                <p:cNvSpPr/>
                <p:nvPr/>
              </p:nvSpPr>
              <p:spPr>
                <a:xfrm>
                  <a:off x="5799525" y="2692725"/>
                  <a:ext cx="4775" cy="4775"/>
                </a:xfrm>
                <a:custGeom>
                  <a:avLst/>
                  <a:gdLst/>
                  <a:ahLst/>
                  <a:cxnLst/>
                  <a:rect l="l" t="t" r="r" b="b"/>
                  <a:pathLst>
                    <a:path w="191" h="191" extrusionOk="0">
                      <a:moveTo>
                        <a:pt x="96" y="0"/>
                      </a:moveTo>
                      <a:cubicBezTo>
                        <a:pt x="36" y="0"/>
                        <a:pt x="0" y="48"/>
                        <a:pt x="0" y="96"/>
                      </a:cubicBezTo>
                      <a:cubicBezTo>
                        <a:pt x="0" y="143"/>
                        <a:pt x="36" y="191"/>
                        <a:pt x="96" y="191"/>
                      </a:cubicBezTo>
                      <a:cubicBezTo>
                        <a:pt x="155" y="191"/>
                        <a:pt x="191" y="143"/>
                        <a:pt x="191" y="96"/>
                      </a:cubicBezTo>
                      <a:cubicBezTo>
                        <a:pt x="191" y="48"/>
                        <a:pt x="15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30"/>
                <p:cNvSpPr/>
                <p:nvPr/>
              </p:nvSpPr>
              <p:spPr>
                <a:xfrm>
                  <a:off x="6081700" y="2627250"/>
                  <a:ext cx="5125" cy="3575"/>
                </a:xfrm>
                <a:custGeom>
                  <a:avLst/>
                  <a:gdLst/>
                  <a:ahLst/>
                  <a:cxnLst/>
                  <a:rect l="l" t="t" r="r" b="b"/>
                  <a:pathLst>
                    <a:path w="205" h="143" extrusionOk="0">
                      <a:moveTo>
                        <a:pt x="96" y="0"/>
                      </a:moveTo>
                      <a:cubicBezTo>
                        <a:pt x="48" y="0"/>
                        <a:pt x="1" y="48"/>
                        <a:pt x="1" y="95"/>
                      </a:cubicBezTo>
                      <a:cubicBezTo>
                        <a:pt x="1" y="129"/>
                        <a:pt x="14" y="142"/>
                        <a:pt x="33" y="142"/>
                      </a:cubicBezTo>
                      <a:cubicBezTo>
                        <a:pt x="92" y="142"/>
                        <a:pt x="205" y="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30"/>
                <p:cNvSpPr/>
                <p:nvPr/>
              </p:nvSpPr>
              <p:spPr>
                <a:xfrm>
                  <a:off x="6400500" y="2774575"/>
                  <a:ext cx="5150" cy="3550"/>
                </a:xfrm>
                <a:custGeom>
                  <a:avLst/>
                  <a:gdLst/>
                  <a:ahLst/>
                  <a:cxnLst/>
                  <a:rect l="l" t="t" r="r" b="b"/>
                  <a:pathLst>
                    <a:path w="206" h="142" extrusionOk="0">
                      <a:moveTo>
                        <a:pt x="95" y="1"/>
                      </a:moveTo>
                      <a:cubicBezTo>
                        <a:pt x="48" y="1"/>
                        <a:pt x="0" y="36"/>
                        <a:pt x="0" y="96"/>
                      </a:cubicBezTo>
                      <a:cubicBezTo>
                        <a:pt x="0" y="129"/>
                        <a:pt x="13" y="142"/>
                        <a:pt x="31" y="142"/>
                      </a:cubicBezTo>
                      <a:cubicBezTo>
                        <a:pt x="90" y="142"/>
                        <a:pt x="20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30"/>
                <p:cNvSpPr/>
                <p:nvPr/>
              </p:nvSpPr>
              <p:spPr>
                <a:xfrm>
                  <a:off x="6615700" y="3189750"/>
                  <a:ext cx="5150" cy="3600"/>
                </a:xfrm>
                <a:custGeom>
                  <a:avLst/>
                  <a:gdLst/>
                  <a:ahLst/>
                  <a:cxnLst/>
                  <a:rect l="l" t="t" r="r" b="b"/>
                  <a:pathLst>
                    <a:path w="206" h="144" extrusionOk="0">
                      <a:moveTo>
                        <a:pt x="78" y="1"/>
                      </a:moveTo>
                      <a:cubicBezTo>
                        <a:pt x="29" y="1"/>
                        <a:pt x="0" y="45"/>
                        <a:pt x="0" y="98"/>
                      </a:cubicBezTo>
                      <a:cubicBezTo>
                        <a:pt x="0" y="131"/>
                        <a:pt x="13" y="144"/>
                        <a:pt x="31" y="144"/>
                      </a:cubicBezTo>
                      <a:cubicBezTo>
                        <a:pt x="90" y="144"/>
                        <a:pt x="205" y="3"/>
                        <a:pt x="96" y="3"/>
                      </a:cubicBezTo>
                      <a:cubicBezTo>
                        <a:pt x="89" y="2"/>
                        <a:pt x="83"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30"/>
                <p:cNvSpPr/>
                <p:nvPr/>
              </p:nvSpPr>
              <p:spPr>
                <a:xfrm>
                  <a:off x="6618075" y="3085025"/>
                  <a:ext cx="5150" cy="3550"/>
                </a:xfrm>
                <a:custGeom>
                  <a:avLst/>
                  <a:gdLst/>
                  <a:ahLst/>
                  <a:cxnLst/>
                  <a:rect l="l" t="t" r="r" b="b"/>
                  <a:pathLst>
                    <a:path w="206" h="142" extrusionOk="0">
                      <a:moveTo>
                        <a:pt x="96" y="1"/>
                      </a:moveTo>
                      <a:cubicBezTo>
                        <a:pt x="48" y="1"/>
                        <a:pt x="1" y="48"/>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30"/>
                <p:cNvSpPr/>
                <p:nvPr/>
              </p:nvSpPr>
              <p:spPr>
                <a:xfrm>
                  <a:off x="5296175" y="3327600"/>
                  <a:ext cx="10750" cy="9175"/>
                </a:xfrm>
                <a:custGeom>
                  <a:avLst/>
                  <a:gdLst/>
                  <a:ahLst/>
                  <a:cxnLst/>
                  <a:rect l="l" t="t" r="r" b="b"/>
                  <a:pathLst>
                    <a:path w="430" h="367" extrusionOk="0">
                      <a:moveTo>
                        <a:pt x="173" y="0"/>
                      </a:moveTo>
                      <a:cubicBezTo>
                        <a:pt x="84" y="0"/>
                        <a:pt x="1" y="80"/>
                        <a:pt x="1" y="180"/>
                      </a:cubicBezTo>
                      <a:cubicBezTo>
                        <a:pt x="1" y="292"/>
                        <a:pt x="93" y="367"/>
                        <a:pt x="186" y="367"/>
                      </a:cubicBezTo>
                      <a:cubicBezTo>
                        <a:pt x="231" y="367"/>
                        <a:pt x="276" y="350"/>
                        <a:pt x="310" y="311"/>
                      </a:cubicBezTo>
                      <a:cubicBezTo>
                        <a:pt x="430" y="204"/>
                        <a:pt x="358" y="1"/>
                        <a:pt x="191" y="1"/>
                      </a:cubicBezTo>
                      <a:cubicBezTo>
                        <a:pt x="185" y="1"/>
                        <a:pt x="17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30"/>
                <p:cNvSpPr/>
                <p:nvPr/>
              </p:nvSpPr>
              <p:spPr>
                <a:xfrm>
                  <a:off x="5122950" y="2965350"/>
                  <a:ext cx="10750" cy="9200"/>
                </a:xfrm>
                <a:custGeom>
                  <a:avLst/>
                  <a:gdLst/>
                  <a:ahLst/>
                  <a:cxnLst/>
                  <a:rect l="l" t="t" r="r" b="b"/>
                  <a:pathLst>
                    <a:path w="430" h="368" extrusionOk="0">
                      <a:moveTo>
                        <a:pt x="171" y="0"/>
                      </a:moveTo>
                      <a:cubicBezTo>
                        <a:pt x="73" y="0"/>
                        <a:pt x="0" y="80"/>
                        <a:pt x="0" y="180"/>
                      </a:cubicBezTo>
                      <a:cubicBezTo>
                        <a:pt x="0" y="293"/>
                        <a:pt x="87" y="367"/>
                        <a:pt x="180" y="367"/>
                      </a:cubicBezTo>
                      <a:cubicBezTo>
                        <a:pt x="225" y="367"/>
                        <a:pt x="271" y="350"/>
                        <a:pt x="310" y="311"/>
                      </a:cubicBezTo>
                      <a:cubicBezTo>
                        <a:pt x="429" y="204"/>
                        <a:pt x="358" y="2"/>
                        <a:pt x="191" y="2"/>
                      </a:cubicBezTo>
                      <a:cubicBezTo>
                        <a:pt x="184" y="1"/>
                        <a:pt x="177"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30"/>
                <p:cNvSpPr/>
                <p:nvPr/>
              </p:nvSpPr>
              <p:spPr>
                <a:xfrm>
                  <a:off x="5392925" y="2828450"/>
                  <a:ext cx="10750" cy="9475"/>
                </a:xfrm>
                <a:custGeom>
                  <a:avLst/>
                  <a:gdLst/>
                  <a:ahLst/>
                  <a:cxnLst/>
                  <a:rect l="l" t="t" r="r" b="b"/>
                  <a:pathLst>
                    <a:path w="430" h="379" extrusionOk="0">
                      <a:moveTo>
                        <a:pt x="191" y="1"/>
                      </a:moveTo>
                      <a:cubicBezTo>
                        <a:pt x="84" y="1"/>
                        <a:pt x="0" y="84"/>
                        <a:pt x="0" y="191"/>
                      </a:cubicBezTo>
                      <a:cubicBezTo>
                        <a:pt x="0" y="304"/>
                        <a:pt x="87" y="378"/>
                        <a:pt x="180" y="378"/>
                      </a:cubicBezTo>
                      <a:cubicBezTo>
                        <a:pt x="225" y="378"/>
                        <a:pt x="271" y="361"/>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30"/>
                <p:cNvSpPr/>
                <p:nvPr/>
              </p:nvSpPr>
              <p:spPr>
                <a:xfrm>
                  <a:off x="5543250" y="2625150"/>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30"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30"/>
                <p:cNvSpPr/>
                <p:nvPr/>
              </p:nvSpPr>
              <p:spPr>
                <a:xfrm>
                  <a:off x="5883450" y="3001700"/>
                  <a:ext cx="10750" cy="9325"/>
                </a:xfrm>
                <a:custGeom>
                  <a:avLst/>
                  <a:gdLst/>
                  <a:ahLst/>
                  <a:cxnLst/>
                  <a:rect l="l" t="t" r="r" b="b"/>
                  <a:pathLst>
                    <a:path w="430" h="373" extrusionOk="0">
                      <a:moveTo>
                        <a:pt x="191" y="0"/>
                      </a:moveTo>
                      <a:cubicBezTo>
                        <a:pt x="84" y="0"/>
                        <a:pt x="1" y="83"/>
                        <a:pt x="1" y="191"/>
                      </a:cubicBezTo>
                      <a:cubicBezTo>
                        <a:pt x="1" y="303"/>
                        <a:pt x="88" y="372"/>
                        <a:pt x="181" y="372"/>
                      </a:cubicBezTo>
                      <a:cubicBezTo>
                        <a:pt x="226" y="372"/>
                        <a:pt x="272" y="356"/>
                        <a:pt x="311" y="322"/>
                      </a:cubicBezTo>
                      <a:cubicBezTo>
                        <a:pt x="430" y="214"/>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30"/>
                <p:cNvSpPr/>
                <p:nvPr/>
              </p:nvSpPr>
              <p:spPr>
                <a:xfrm>
                  <a:off x="5548000" y="3072225"/>
                  <a:ext cx="10750" cy="9175"/>
                </a:xfrm>
                <a:custGeom>
                  <a:avLst/>
                  <a:gdLst/>
                  <a:ahLst/>
                  <a:cxnLst/>
                  <a:rect l="l" t="t" r="r" b="b"/>
                  <a:pathLst>
                    <a:path w="430" h="367" extrusionOk="0">
                      <a:moveTo>
                        <a:pt x="191" y="1"/>
                      </a:moveTo>
                      <a:cubicBezTo>
                        <a:pt x="84" y="1"/>
                        <a:pt x="1" y="72"/>
                        <a:pt x="1" y="179"/>
                      </a:cubicBezTo>
                      <a:cubicBezTo>
                        <a:pt x="1" y="292"/>
                        <a:pt x="87" y="366"/>
                        <a:pt x="180" y="366"/>
                      </a:cubicBezTo>
                      <a:cubicBezTo>
                        <a:pt x="225" y="366"/>
                        <a:pt x="271" y="349"/>
                        <a:pt x="310" y="310"/>
                      </a:cubicBezTo>
                      <a:cubicBezTo>
                        <a:pt x="429" y="203"/>
                        <a:pt x="358"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30"/>
                <p:cNvSpPr/>
                <p:nvPr/>
              </p:nvSpPr>
              <p:spPr>
                <a:xfrm>
                  <a:off x="5866800" y="4058375"/>
                  <a:ext cx="10725" cy="9150"/>
                </a:xfrm>
                <a:custGeom>
                  <a:avLst/>
                  <a:gdLst/>
                  <a:ahLst/>
                  <a:cxnLst/>
                  <a:rect l="l" t="t" r="r" b="b"/>
                  <a:pathLst>
                    <a:path w="429" h="366" extrusionOk="0">
                      <a:moveTo>
                        <a:pt x="191" y="0"/>
                      </a:moveTo>
                      <a:cubicBezTo>
                        <a:pt x="95" y="0"/>
                        <a:pt x="0" y="84"/>
                        <a:pt x="0" y="179"/>
                      </a:cubicBezTo>
                      <a:cubicBezTo>
                        <a:pt x="0" y="291"/>
                        <a:pt x="92" y="366"/>
                        <a:pt x="185" y="366"/>
                      </a:cubicBezTo>
                      <a:cubicBezTo>
                        <a:pt x="230" y="366"/>
                        <a:pt x="275" y="348"/>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30"/>
                <p:cNvSpPr/>
                <p:nvPr/>
              </p:nvSpPr>
              <p:spPr>
                <a:xfrm>
                  <a:off x="6119200" y="4286375"/>
                  <a:ext cx="10750" cy="9275"/>
                </a:xfrm>
                <a:custGeom>
                  <a:avLst/>
                  <a:gdLst/>
                  <a:ahLst/>
                  <a:cxnLst/>
                  <a:rect l="l" t="t" r="r" b="b"/>
                  <a:pathLst>
                    <a:path w="430" h="371" extrusionOk="0">
                      <a:moveTo>
                        <a:pt x="191" y="0"/>
                      </a:moveTo>
                      <a:cubicBezTo>
                        <a:pt x="84" y="0"/>
                        <a:pt x="1" y="84"/>
                        <a:pt x="1" y="191"/>
                      </a:cubicBezTo>
                      <a:cubicBezTo>
                        <a:pt x="1" y="297"/>
                        <a:pt x="91" y="370"/>
                        <a:pt x="186" y="370"/>
                      </a:cubicBezTo>
                      <a:cubicBezTo>
                        <a:pt x="229" y="370"/>
                        <a:pt x="273" y="355"/>
                        <a:pt x="310" y="322"/>
                      </a:cubicBezTo>
                      <a:cubicBezTo>
                        <a:pt x="429"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30"/>
                <p:cNvSpPr/>
                <p:nvPr/>
              </p:nvSpPr>
              <p:spPr>
                <a:xfrm>
                  <a:off x="6402875" y="4209275"/>
                  <a:ext cx="10725" cy="9400"/>
                </a:xfrm>
                <a:custGeom>
                  <a:avLst/>
                  <a:gdLst/>
                  <a:ahLst/>
                  <a:cxnLst/>
                  <a:rect l="l" t="t" r="r" b="b"/>
                  <a:pathLst>
                    <a:path w="429" h="376" extrusionOk="0">
                      <a:moveTo>
                        <a:pt x="191" y="1"/>
                      </a:moveTo>
                      <a:cubicBezTo>
                        <a:pt x="96" y="1"/>
                        <a:pt x="0" y="84"/>
                        <a:pt x="0" y="191"/>
                      </a:cubicBezTo>
                      <a:cubicBezTo>
                        <a:pt x="0" y="297"/>
                        <a:pt x="96" y="376"/>
                        <a:pt x="190" y="376"/>
                      </a:cubicBezTo>
                      <a:cubicBezTo>
                        <a:pt x="233" y="376"/>
                        <a:pt x="276" y="359"/>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30"/>
                <p:cNvSpPr/>
                <p:nvPr/>
              </p:nvSpPr>
              <p:spPr>
                <a:xfrm>
                  <a:off x="6147175" y="37860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30"/>
                <p:cNvSpPr/>
                <p:nvPr/>
              </p:nvSpPr>
              <p:spPr>
                <a:xfrm>
                  <a:off x="6454675" y="4033325"/>
                  <a:ext cx="10725" cy="9200"/>
                </a:xfrm>
                <a:custGeom>
                  <a:avLst/>
                  <a:gdLst/>
                  <a:ahLst/>
                  <a:cxnLst/>
                  <a:rect l="l" t="t" r="r" b="b"/>
                  <a:pathLst>
                    <a:path w="429" h="368" extrusionOk="0">
                      <a:moveTo>
                        <a:pt x="172" y="1"/>
                      </a:moveTo>
                      <a:cubicBezTo>
                        <a:pt x="83" y="1"/>
                        <a:pt x="0" y="80"/>
                        <a:pt x="0" y="181"/>
                      </a:cubicBezTo>
                      <a:cubicBezTo>
                        <a:pt x="0" y="293"/>
                        <a:pt x="92" y="368"/>
                        <a:pt x="185" y="368"/>
                      </a:cubicBezTo>
                      <a:cubicBezTo>
                        <a:pt x="230" y="368"/>
                        <a:pt x="275" y="350"/>
                        <a:pt x="310" y="312"/>
                      </a:cubicBezTo>
                      <a:cubicBezTo>
                        <a:pt x="429" y="204"/>
                        <a:pt x="357" y="2"/>
                        <a:pt x="191" y="2"/>
                      </a:cubicBezTo>
                      <a:cubicBezTo>
                        <a:pt x="184" y="1"/>
                        <a:pt x="178"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30"/>
                <p:cNvSpPr/>
                <p:nvPr/>
              </p:nvSpPr>
              <p:spPr>
                <a:xfrm>
                  <a:off x="6540675" y="3653550"/>
                  <a:ext cx="9550" cy="9250"/>
                </a:xfrm>
                <a:custGeom>
                  <a:avLst/>
                  <a:gdLst/>
                  <a:ahLst/>
                  <a:cxnLst/>
                  <a:rect l="l" t="t" r="r" b="b"/>
                  <a:pathLst>
                    <a:path w="382" h="370" extrusionOk="0">
                      <a:moveTo>
                        <a:pt x="191" y="1"/>
                      </a:moveTo>
                      <a:cubicBezTo>
                        <a:pt x="84" y="1"/>
                        <a:pt x="1" y="84"/>
                        <a:pt x="1" y="179"/>
                      </a:cubicBezTo>
                      <a:cubicBezTo>
                        <a:pt x="1" y="286"/>
                        <a:pt x="84" y="370"/>
                        <a:pt x="191" y="370"/>
                      </a:cubicBezTo>
                      <a:cubicBezTo>
                        <a:pt x="299" y="370"/>
                        <a:pt x="382" y="286"/>
                        <a:pt x="382" y="179"/>
                      </a:cubicBezTo>
                      <a:cubicBezTo>
                        <a:pt x="382" y="84"/>
                        <a:pt x="299"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30"/>
                <p:cNvSpPr/>
                <p:nvPr/>
              </p:nvSpPr>
              <p:spPr>
                <a:xfrm>
                  <a:off x="6156700" y="31136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30"/>
                <p:cNvSpPr/>
                <p:nvPr/>
              </p:nvSpPr>
              <p:spPr>
                <a:xfrm>
                  <a:off x="6307325" y="2883825"/>
                  <a:ext cx="10750" cy="9250"/>
                </a:xfrm>
                <a:custGeom>
                  <a:avLst/>
                  <a:gdLst/>
                  <a:ahLst/>
                  <a:cxnLst/>
                  <a:rect l="l" t="t" r="r" b="b"/>
                  <a:pathLst>
                    <a:path w="430" h="370" extrusionOk="0">
                      <a:moveTo>
                        <a:pt x="191" y="0"/>
                      </a:moveTo>
                      <a:cubicBezTo>
                        <a:pt x="84" y="0"/>
                        <a:pt x="0" y="84"/>
                        <a:pt x="0" y="191"/>
                      </a:cubicBezTo>
                      <a:cubicBezTo>
                        <a:pt x="0" y="297"/>
                        <a:pt x="91" y="370"/>
                        <a:pt x="186" y="370"/>
                      </a:cubicBezTo>
                      <a:cubicBezTo>
                        <a:pt x="229" y="370"/>
                        <a:pt x="273" y="355"/>
                        <a:pt x="310" y="322"/>
                      </a:cubicBezTo>
                      <a:cubicBezTo>
                        <a:pt x="429" y="203"/>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30"/>
                <p:cNvSpPr/>
                <p:nvPr/>
              </p:nvSpPr>
              <p:spPr>
                <a:xfrm>
                  <a:off x="6184975" y="2748375"/>
                  <a:ext cx="10750" cy="9275"/>
                </a:xfrm>
                <a:custGeom>
                  <a:avLst/>
                  <a:gdLst/>
                  <a:ahLst/>
                  <a:cxnLst/>
                  <a:rect l="l" t="t" r="r" b="b"/>
                  <a:pathLst>
                    <a:path w="430" h="371" extrusionOk="0">
                      <a:moveTo>
                        <a:pt x="191" y="1"/>
                      </a:moveTo>
                      <a:cubicBezTo>
                        <a:pt x="96" y="1"/>
                        <a:pt x="1" y="84"/>
                        <a:pt x="1" y="191"/>
                      </a:cubicBezTo>
                      <a:cubicBezTo>
                        <a:pt x="1" y="298"/>
                        <a:pt x="97" y="371"/>
                        <a:pt x="192" y="371"/>
                      </a:cubicBezTo>
                      <a:cubicBezTo>
                        <a:pt x="235" y="371"/>
                        <a:pt x="277" y="356"/>
                        <a:pt x="311"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30"/>
                <p:cNvSpPr/>
                <p:nvPr/>
              </p:nvSpPr>
              <p:spPr>
                <a:xfrm>
                  <a:off x="6638925" y="3434475"/>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29"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30"/>
                <p:cNvSpPr/>
                <p:nvPr/>
              </p:nvSpPr>
              <p:spPr>
                <a:xfrm>
                  <a:off x="6726425" y="4021125"/>
                  <a:ext cx="10750" cy="9200"/>
                </a:xfrm>
                <a:custGeom>
                  <a:avLst/>
                  <a:gdLst/>
                  <a:ahLst/>
                  <a:cxnLst/>
                  <a:rect l="l" t="t" r="r" b="b"/>
                  <a:pathLst>
                    <a:path w="430" h="368" extrusionOk="0">
                      <a:moveTo>
                        <a:pt x="173" y="1"/>
                      </a:moveTo>
                      <a:cubicBezTo>
                        <a:pt x="84" y="1"/>
                        <a:pt x="0" y="80"/>
                        <a:pt x="0" y="180"/>
                      </a:cubicBezTo>
                      <a:cubicBezTo>
                        <a:pt x="0" y="293"/>
                        <a:pt x="87" y="367"/>
                        <a:pt x="180" y="367"/>
                      </a:cubicBezTo>
                      <a:cubicBezTo>
                        <a:pt x="225" y="367"/>
                        <a:pt x="271" y="350"/>
                        <a:pt x="310" y="311"/>
                      </a:cubicBezTo>
                      <a:cubicBezTo>
                        <a:pt x="429" y="204"/>
                        <a:pt x="358" y="2"/>
                        <a:pt x="191" y="2"/>
                      </a:cubicBezTo>
                      <a:cubicBezTo>
                        <a:pt x="185" y="1"/>
                        <a:pt x="179"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30"/>
                <p:cNvSpPr/>
                <p:nvPr/>
              </p:nvSpPr>
              <p:spPr>
                <a:xfrm>
                  <a:off x="5749825" y="2629625"/>
                  <a:ext cx="10725" cy="9275"/>
                </a:xfrm>
                <a:custGeom>
                  <a:avLst/>
                  <a:gdLst/>
                  <a:ahLst/>
                  <a:cxnLst/>
                  <a:rect l="l" t="t" r="r" b="b"/>
                  <a:pathLst>
                    <a:path w="429" h="371" extrusionOk="0">
                      <a:moveTo>
                        <a:pt x="202" y="0"/>
                      </a:moveTo>
                      <a:cubicBezTo>
                        <a:pt x="95" y="0"/>
                        <a:pt x="12" y="84"/>
                        <a:pt x="0" y="191"/>
                      </a:cubicBezTo>
                      <a:cubicBezTo>
                        <a:pt x="0" y="297"/>
                        <a:pt x="96" y="370"/>
                        <a:pt x="195" y="370"/>
                      </a:cubicBezTo>
                      <a:cubicBezTo>
                        <a:pt x="239" y="370"/>
                        <a:pt x="284" y="355"/>
                        <a:pt x="322" y="322"/>
                      </a:cubicBezTo>
                      <a:cubicBezTo>
                        <a:pt x="429" y="203"/>
                        <a:pt x="357" y="12"/>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30"/>
                <p:cNvSpPr/>
                <p:nvPr/>
              </p:nvSpPr>
              <p:spPr>
                <a:xfrm>
                  <a:off x="5258075" y="4032775"/>
                  <a:ext cx="23250" cy="23225"/>
                </a:xfrm>
                <a:custGeom>
                  <a:avLst/>
                  <a:gdLst/>
                  <a:ahLst/>
                  <a:cxnLst/>
                  <a:rect l="l" t="t" r="r" b="b"/>
                  <a:pathLst>
                    <a:path w="930" h="929" extrusionOk="0">
                      <a:moveTo>
                        <a:pt x="358" y="0"/>
                      </a:moveTo>
                      <a:lnTo>
                        <a:pt x="358" y="357"/>
                      </a:lnTo>
                      <a:lnTo>
                        <a:pt x="1" y="465"/>
                      </a:lnTo>
                      <a:lnTo>
                        <a:pt x="358" y="572"/>
                      </a:lnTo>
                      <a:lnTo>
                        <a:pt x="358" y="929"/>
                      </a:lnTo>
                      <a:lnTo>
                        <a:pt x="572" y="643"/>
                      </a:lnTo>
                      <a:lnTo>
                        <a:pt x="930" y="750"/>
                      </a:lnTo>
                      <a:lnTo>
                        <a:pt x="715" y="465"/>
                      </a:lnTo>
                      <a:lnTo>
                        <a:pt x="930"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30"/>
                <p:cNvSpPr/>
                <p:nvPr/>
              </p:nvSpPr>
              <p:spPr>
                <a:xfrm>
                  <a:off x="5442025" y="4260175"/>
                  <a:ext cx="23550" cy="23250"/>
                </a:xfrm>
                <a:custGeom>
                  <a:avLst/>
                  <a:gdLst/>
                  <a:ahLst/>
                  <a:cxnLst/>
                  <a:rect l="l" t="t" r="r" b="b"/>
                  <a:pathLst>
                    <a:path w="942" h="930" extrusionOk="0">
                      <a:moveTo>
                        <a:pt x="358" y="1"/>
                      </a:moveTo>
                      <a:lnTo>
                        <a:pt x="358" y="358"/>
                      </a:lnTo>
                      <a:lnTo>
                        <a:pt x="1" y="465"/>
                      </a:lnTo>
                      <a:lnTo>
                        <a:pt x="358" y="572"/>
                      </a:lnTo>
                      <a:lnTo>
                        <a:pt x="358" y="929"/>
                      </a:lnTo>
                      <a:lnTo>
                        <a:pt x="584" y="644"/>
                      </a:lnTo>
                      <a:lnTo>
                        <a:pt x="942" y="751"/>
                      </a:lnTo>
                      <a:lnTo>
                        <a:pt x="715" y="465"/>
                      </a:lnTo>
                      <a:lnTo>
                        <a:pt x="942" y="179"/>
                      </a:lnTo>
                      <a:lnTo>
                        <a:pt x="942" y="179"/>
                      </a:lnTo>
                      <a:lnTo>
                        <a:pt x="584"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30"/>
                <p:cNvSpPr/>
                <p:nvPr/>
              </p:nvSpPr>
              <p:spPr>
                <a:xfrm>
                  <a:off x="5063725" y="4076475"/>
                  <a:ext cx="5450" cy="3600"/>
                </a:xfrm>
                <a:custGeom>
                  <a:avLst/>
                  <a:gdLst/>
                  <a:ahLst/>
                  <a:cxnLst/>
                  <a:rect l="l" t="t" r="r" b="b"/>
                  <a:pathLst>
                    <a:path w="218" h="144" extrusionOk="0">
                      <a:moveTo>
                        <a:pt x="89" y="1"/>
                      </a:moveTo>
                      <a:cubicBezTo>
                        <a:pt x="41" y="1"/>
                        <a:pt x="11" y="44"/>
                        <a:pt x="0" y="98"/>
                      </a:cubicBezTo>
                      <a:cubicBezTo>
                        <a:pt x="0" y="131"/>
                        <a:pt x="13" y="143"/>
                        <a:pt x="32" y="143"/>
                      </a:cubicBezTo>
                      <a:cubicBezTo>
                        <a:pt x="95" y="143"/>
                        <a:pt x="217" y="2"/>
                        <a:pt x="107" y="2"/>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30"/>
                <p:cNvSpPr/>
                <p:nvPr/>
              </p:nvSpPr>
              <p:spPr>
                <a:xfrm>
                  <a:off x="5355125" y="4146475"/>
                  <a:ext cx="5150" cy="3550"/>
                </a:xfrm>
                <a:custGeom>
                  <a:avLst/>
                  <a:gdLst/>
                  <a:ahLst/>
                  <a:cxnLst/>
                  <a:rect l="l" t="t" r="r" b="b"/>
                  <a:pathLst>
                    <a:path w="206" h="142" extrusionOk="0">
                      <a:moveTo>
                        <a:pt x="96" y="0"/>
                      </a:moveTo>
                      <a:cubicBezTo>
                        <a:pt x="48" y="0"/>
                        <a:pt x="0" y="36"/>
                        <a:pt x="0" y="96"/>
                      </a:cubicBezTo>
                      <a:cubicBezTo>
                        <a:pt x="0" y="129"/>
                        <a:pt x="13" y="141"/>
                        <a:pt x="31" y="141"/>
                      </a:cubicBezTo>
                      <a:cubicBezTo>
                        <a:pt x="90" y="141"/>
                        <a:pt x="20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30"/>
                <p:cNvSpPr/>
                <p:nvPr/>
              </p:nvSpPr>
              <p:spPr>
                <a:xfrm>
                  <a:off x="5499175" y="396102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30"/>
                <p:cNvSpPr/>
                <p:nvPr/>
              </p:nvSpPr>
              <p:spPr>
                <a:xfrm>
                  <a:off x="5199450" y="3933900"/>
                  <a:ext cx="5325" cy="3450"/>
                </a:xfrm>
                <a:custGeom>
                  <a:avLst/>
                  <a:gdLst/>
                  <a:ahLst/>
                  <a:cxnLst/>
                  <a:rect l="l" t="t" r="r" b="b"/>
                  <a:pathLst>
                    <a:path w="213" h="138" extrusionOk="0">
                      <a:moveTo>
                        <a:pt x="81" y="1"/>
                      </a:moveTo>
                      <a:cubicBezTo>
                        <a:pt x="38" y="1"/>
                        <a:pt x="0" y="43"/>
                        <a:pt x="0" y="86"/>
                      </a:cubicBezTo>
                      <a:cubicBezTo>
                        <a:pt x="0" y="124"/>
                        <a:pt x="15" y="138"/>
                        <a:pt x="36" y="138"/>
                      </a:cubicBezTo>
                      <a:cubicBezTo>
                        <a:pt x="99" y="138"/>
                        <a:pt x="212" y="2"/>
                        <a:pt x="96" y="2"/>
                      </a:cubicBezTo>
                      <a:cubicBezTo>
                        <a:pt x="91" y="1"/>
                        <a:pt x="8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30"/>
                <p:cNvSpPr/>
                <p:nvPr/>
              </p:nvSpPr>
              <p:spPr>
                <a:xfrm>
                  <a:off x="5352750" y="3997050"/>
                  <a:ext cx="10725" cy="9175"/>
                </a:xfrm>
                <a:custGeom>
                  <a:avLst/>
                  <a:gdLst/>
                  <a:ahLst/>
                  <a:cxnLst/>
                  <a:rect l="l" t="t" r="r" b="b"/>
                  <a:pathLst>
                    <a:path w="429" h="367" extrusionOk="0">
                      <a:moveTo>
                        <a:pt x="191" y="0"/>
                      </a:moveTo>
                      <a:cubicBezTo>
                        <a:pt x="95" y="0"/>
                        <a:pt x="0" y="72"/>
                        <a:pt x="0" y="179"/>
                      </a:cubicBezTo>
                      <a:cubicBezTo>
                        <a:pt x="0" y="292"/>
                        <a:pt x="87" y="366"/>
                        <a:pt x="180" y="366"/>
                      </a:cubicBezTo>
                      <a:cubicBezTo>
                        <a:pt x="225" y="366"/>
                        <a:pt x="271" y="349"/>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7" name="Google Shape;11917;p30"/>
              <p:cNvGrpSpPr/>
              <p:nvPr/>
            </p:nvGrpSpPr>
            <p:grpSpPr>
              <a:xfrm>
                <a:off x="5706256" y="2491272"/>
                <a:ext cx="4578924" cy="4413681"/>
                <a:chOff x="5063725" y="2625150"/>
                <a:chExt cx="1764450" cy="1700775"/>
              </a:xfrm>
            </p:grpSpPr>
            <p:sp>
              <p:nvSpPr>
                <p:cNvPr id="11918" name="Google Shape;11918;p30"/>
                <p:cNvSpPr/>
                <p:nvPr/>
              </p:nvSpPr>
              <p:spPr>
                <a:xfrm>
                  <a:off x="5905200" y="3248150"/>
                  <a:ext cx="23225" cy="23550"/>
                </a:xfrm>
                <a:custGeom>
                  <a:avLst/>
                  <a:gdLst/>
                  <a:ahLst/>
                  <a:cxnLst/>
                  <a:rect l="l" t="t" r="r" b="b"/>
                  <a:pathLst>
                    <a:path w="929" h="942" extrusionOk="0">
                      <a:moveTo>
                        <a:pt x="357" y="0"/>
                      </a:moveTo>
                      <a:lnTo>
                        <a:pt x="357" y="370"/>
                      </a:lnTo>
                      <a:lnTo>
                        <a:pt x="0" y="477"/>
                      </a:lnTo>
                      <a:lnTo>
                        <a:pt x="357" y="584"/>
                      </a:lnTo>
                      <a:lnTo>
                        <a:pt x="357" y="941"/>
                      </a:lnTo>
                      <a:lnTo>
                        <a:pt x="572" y="655"/>
                      </a:lnTo>
                      <a:lnTo>
                        <a:pt x="929" y="762"/>
                      </a:lnTo>
                      <a:lnTo>
                        <a:pt x="929" y="762"/>
                      </a:lnTo>
                      <a:lnTo>
                        <a:pt x="714" y="477"/>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30"/>
                <p:cNvSpPr/>
                <p:nvPr/>
              </p:nvSpPr>
              <p:spPr>
                <a:xfrm>
                  <a:off x="6483525" y="3286550"/>
                  <a:ext cx="23550" cy="23525"/>
                </a:xfrm>
                <a:custGeom>
                  <a:avLst/>
                  <a:gdLst/>
                  <a:ahLst/>
                  <a:cxnLst/>
                  <a:rect l="l" t="t" r="r" b="b"/>
                  <a:pathLst>
                    <a:path w="942" h="941" extrusionOk="0">
                      <a:moveTo>
                        <a:pt x="358" y="0"/>
                      </a:moveTo>
                      <a:lnTo>
                        <a:pt x="358" y="358"/>
                      </a:lnTo>
                      <a:lnTo>
                        <a:pt x="1" y="465"/>
                      </a:lnTo>
                      <a:lnTo>
                        <a:pt x="358" y="584"/>
                      </a:lnTo>
                      <a:lnTo>
                        <a:pt x="358" y="941"/>
                      </a:lnTo>
                      <a:lnTo>
                        <a:pt x="584" y="643"/>
                      </a:lnTo>
                      <a:lnTo>
                        <a:pt x="942" y="762"/>
                      </a:lnTo>
                      <a:lnTo>
                        <a:pt x="715" y="465"/>
                      </a:lnTo>
                      <a:lnTo>
                        <a:pt x="942"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30"/>
                <p:cNvSpPr/>
                <p:nvPr/>
              </p:nvSpPr>
              <p:spPr>
                <a:xfrm>
                  <a:off x="5939725" y="2684100"/>
                  <a:ext cx="23525" cy="23525"/>
                </a:xfrm>
                <a:custGeom>
                  <a:avLst/>
                  <a:gdLst/>
                  <a:ahLst/>
                  <a:cxnLst/>
                  <a:rect l="l" t="t" r="r" b="b"/>
                  <a:pathLst>
                    <a:path w="941" h="941" extrusionOk="0">
                      <a:moveTo>
                        <a:pt x="357" y="0"/>
                      </a:moveTo>
                      <a:lnTo>
                        <a:pt x="357" y="357"/>
                      </a:lnTo>
                      <a:lnTo>
                        <a:pt x="0" y="476"/>
                      </a:lnTo>
                      <a:lnTo>
                        <a:pt x="357" y="584"/>
                      </a:lnTo>
                      <a:lnTo>
                        <a:pt x="357" y="941"/>
                      </a:lnTo>
                      <a:lnTo>
                        <a:pt x="584" y="655"/>
                      </a:lnTo>
                      <a:lnTo>
                        <a:pt x="941" y="762"/>
                      </a:lnTo>
                      <a:lnTo>
                        <a:pt x="715" y="476"/>
                      </a:lnTo>
                      <a:lnTo>
                        <a:pt x="941" y="179"/>
                      </a:lnTo>
                      <a:lnTo>
                        <a:pt x="584"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30"/>
                <p:cNvSpPr/>
                <p:nvPr/>
              </p:nvSpPr>
              <p:spPr>
                <a:xfrm>
                  <a:off x="6495450" y="2990075"/>
                  <a:ext cx="23225" cy="23550"/>
                </a:xfrm>
                <a:custGeom>
                  <a:avLst/>
                  <a:gdLst/>
                  <a:ahLst/>
                  <a:cxnLst/>
                  <a:rect l="l" t="t" r="r" b="b"/>
                  <a:pathLst>
                    <a:path w="929" h="942" extrusionOk="0">
                      <a:moveTo>
                        <a:pt x="357" y="1"/>
                      </a:moveTo>
                      <a:lnTo>
                        <a:pt x="357" y="358"/>
                      </a:lnTo>
                      <a:lnTo>
                        <a:pt x="0" y="465"/>
                      </a:lnTo>
                      <a:lnTo>
                        <a:pt x="357" y="584"/>
                      </a:lnTo>
                      <a:lnTo>
                        <a:pt x="357" y="941"/>
                      </a:lnTo>
                      <a:lnTo>
                        <a:pt x="572" y="656"/>
                      </a:lnTo>
                      <a:lnTo>
                        <a:pt x="929" y="763"/>
                      </a:lnTo>
                      <a:lnTo>
                        <a:pt x="715" y="465"/>
                      </a:lnTo>
                      <a:lnTo>
                        <a:pt x="929" y="179"/>
                      </a:lnTo>
                      <a:lnTo>
                        <a:pt x="572"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30"/>
                <p:cNvSpPr/>
                <p:nvPr/>
              </p:nvSpPr>
              <p:spPr>
                <a:xfrm>
                  <a:off x="5339950" y="3106750"/>
                  <a:ext cx="23225" cy="23550"/>
                </a:xfrm>
                <a:custGeom>
                  <a:avLst/>
                  <a:gdLst/>
                  <a:ahLst/>
                  <a:cxnLst/>
                  <a:rect l="l" t="t" r="r" b="b"/>
                  <a:pathLst>
                    <a:path w="929" h="942" extrusionOk="0">
                      <a:moveTo>
                        <a:pt x="357" y="1"/>
                      </a:moveTo>
                      <a:lnTo>
                        <a:pt x="357" y="358"/>
                      </a:lnTo>
                      <a:lnTo>
                        <a:pt x="0" y="465"/>
                      </a:lnTo>
                      <a:lnTo>
                        <a:pt x="357" y="584"/>
                      </a:lnTo>
                      <a:lnTo>
                        <a:pt x="357" y="942"/>
                      </a:lnTo>
                      <a:lnTo>
                        <a:pt x="572" y="644"/>
                      </a:lnTo>
                      <a:lnTo>
                        <a:pt x="929" y="763"/>
                      </a:lnTo>
                      <a:lnTo>
                        <a:pt x="715" y="465"/>
                      </a:lnTo>
                      <a:lnTo>
                        <a:pt x="929" y="180"/>
                      </a:lnTo>
                      <a:lnTo>
                        <a:pt x="929" y="180"/>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30"/>
                <p:cNvSpPr/>
                <p:nvPr/>
              </p:nvSpPr>
              <p:spPr>
                <a:xfrm>
                  <a:off x="5257800" y="3429425"/>
                  <a:ext cx="23225" cy="23525"/>
                </a:xfrm>
                <a:custGeom>
                  <a:avLst/>
                  <a:gdLst/>
                  <a:ahLst/>
                  <a:cxnLst/>
                  <a:rect l="l" t="t" r="r" b="b"/>
                  <a:pathLst>
                    <a:path w="929" h="941" extrusionOk="0">
                      <a:moveTo>
                        <a:pt x="357" y="0"/>
                      </a:moveTo>
                      <a:lnTo>
                        <a:pt x="357" y="358"/>
                      </a:lnTo>
                      <a:lnTo>
                        <a:pt x="0" y="477"/>
                      </a:lnTo>
                      <a:lnTo>
                        <a:pt x="357" y="584"/>
                      </a:lnTo>
                      <a:lnTo>
                        <a:pt x="357" y="941"/>
                      </a:lnTo>
                      <a:lnTo>
                        <a:pt x="572" y="655"/>
                      </a:lnTo>
                      <a:lnTo>
                        <a:pt x="929" y="762"/>
                      </a:lnTo>
                      <a:lnTo>
                        <a:pt x="714" y="477"/>
                      </a:lnTo>
                      <a:lnTo>
                        <a:pt x="929" y="179"/>
                      </a:lnTo>
                      <a:lnTo>
                        <a:pt x="929" y="179"/>
                      </a:lnTo>
                      <a:lnTo>
                        <a:pt x="572"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30"/>
                <p:cNvSpPr/>
                <p:nvPr/>
              </p:nvSpPr>
              <p:spPr>
                <a:xfrm>
                  <a:off x="5687600" y="3351125"/>
                  <a:ext cx="23250" cy="23550"/>
                </a:xfrm>
                <a:custGeom>
                  <a:avLst/>
                  <a:gdLst/>
                  <a:ahLst/>
                  <a:cxnLst/>
                  <a:rect l="l" t="t" r="r" b="b"/>
                  <a:pathLst>
                    <a:path w="930" h="942" extrusionOk="0">
                      <a:moveTo>
                        <a:pt x="358" y="1"/>
                      </a:moveTo>
                      <a:lnTo>
                        <a:pt x="358" y="358"/>
                      </a:lnTo>
                      <a:lnTo>
                        <a:pt x="1" y="465"/>
                      </a:lnTo>
                      <a:lnTo>
                        <a:pt x="358" y="584"/>
                      </a:lnTo>
                      <a:lnTo>
                        <a:pt x="358" y="942"/>
                      </a:lnTo>
                      <a:lnTo>
                        <a:pt x="584" y="644"/>
                      </a:lnTo>
                      <a:lnTo>
                        <a:pt x="929" y="763"/>
                      </a:lnTo>
                      <a:lnTo>
                        <a:pt x="929" y="763"/>
                      </a:lnTo>
                      <a:lnTo>
                        <a:pt x="715" y="465"/>
                      </a:lnTo>
                      <a:lnTo>
                        <a:pt x="929" y="180"/>
                      </a:lnTo>
                      <a:lnTo>
                        <a:pt x="584"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30"/>
                <p:cNvSpPr/>
                <p:nvPr/>
              </p:nvSpPr>
              <p:spPr>
                <a:xfrm>
                  <a:off x="6354650" y="3850000"/>
                  <a:ext cx="23250" cy="23550"/>
                </a:xfrm>
                <a:custGeom>
                  <a:avLst/>
                  <a:gdLst/>
                  <a:ahLst/>
                  <a:cxnLst/>
                  <a:rect l="l" t="t" r="r" b="b"/>
                  <a:pathLst>
                    <a:path w="930" h="942" extrusionOk="0">
                      <a:moveTo>
                        <a:pt x="358" y="1"/>
                      </a:moveTo>
                      <a:lnTo>
                        <a:pt x="358" y="358"/>
                      </a:lnTo>
                      <a:lnTo>
                        <a:pt x="1" y="465"/>
                      </a:lnTo>
                      <a:lnTo>
                        <a:pt x="358" y="584"/>
                      </a:lnTo>
                      <a:lnTo>
                        <a:pt x="358" y="941"/>
                      </a:lnTo>
                      <a:lnTo>
                        <a:pt x="572" y="644"/>
                      </a:lnTo>
                      <a:lnTo>
                        <a:pt x="929" y="763"/>
                      </a:lnTo>
                      <a:lnTo>
                        <a:pt x="715" y="465"/>
                      </a:lnTo>
                      <a:lnTo>
                        <a:pt x="929" y="179"/>
                      </a:lnTo>
                      <a:lnTo>
                        <a:pt x="572"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30"/>
                <p:cNvSpPr/>
                <p:nvPr/>
              </p:nvSpPr>
              <p:spPr>
                <a:xfrm>
                  <a:off x="5754875" y="4267625"/>
                  <a:ext cx="23250" cy="23525"/>
                </a:xfrm>
                <a:custGeom>
                  <a:avLst/>
                  <a:gdLst/>
                  <a:ahLst/>
                  <a:cxnLst/>
                  <a:rect l="l" t="t" r="r" b="b"/>
                  <a:pathLst>
                    <a:path w="930" h="941" extrusionOk="0">
                      <a:moveTo>
                        <a:pt x="358" y="0"/>
                      </a:moveTo>
                      <a:lnTo>
                        <a:pt x="358" y="357"/>
                      </a:lnTo>
                      <a:lnTo>
                        <a:pt x="0" y="465"/>
                      </a:lnTo>
                      <a:lnTo>
                        <a:pt x="358" y="584"/>
                      </a:lnTo>
                      <a:lnTo>
                        <a:pt x="358" y="941"/>
                      </a:lnTo>
                      <a:lnTo>
                        <a:pt x="572" y="643"/>
                      </a:lnTo>
                      <a:lnTo>
                        <a:pt x="929" y="762"/>
                      </a:lnTo>
                      <a:lnTo>
                        <a:pt x="715" y="465"/>
                      </a:lnTo>
                      <a:lnTo>
                        <a:pt x="929"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30"/>
                <p:cNvSpPr/>
                <p:nvPr/>
              </p:nvSpPr>
              <p:spPr>
                <a:xfrm>
                  <a:off x="5450375" y="2938300"/>
                  <a:ext cx="23525" cy="23525"/>
                </a:xfrm>
                <a:custGeom>
                  <a:avLst/>
                  <a:gdLst/>
                  <a:ahLst/>
                  <a:cxnLst/>
                  <a:rect l="l" t="t" r="r" b="b"/>
                  <a:pathLst>
                    <a:path w="941" h="941" extrusionOk="0">
                      <a:moveTo>
                        <a:pt x="358" y="0"/>
                      </a:moveTo>
                      <a:lnTo>
                        <a:pt x="358" y="357"/>
                      </a:lnTo>
                      <a:lnTo>
                        <a:pt x="0" y="464"/>
                      </a:lnTo>
                      <a:lnTo>
                        <a:pt x="358" y="583"/>
                      </a:lnTo>
                      <a:lnTo>
                        <a:pt x="358" y="941"/>
                      </a:lnTo>
                      <a:lnTo>
                        <a:pt x="584" y="643"/>
                      </a:lnTo>
                      <a:lnTo>
                        <a:pt x="941" y="762"/>
                      </a:lnTo>
                      <a:lnTo>
                        <a:pt x="715" y="464"/>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30"/>
                <p:cNvSpPr/>
                <p:nvPr/>
              </p:nvSpPr>
              <p:spPr>
                <a:xfrm>
                  <a:off x="5710825" y="3705650"/>
                  <a:ext cx="23525" cy="23225"/>
                </a:xfrm>
                <a:custGeom>
                  <a:avLst/>
                  <a:gdLst/>
                  <a:ahLst/>
                  <a:cxnLst/>
                  <a:rect l="l" t="t" r="r" b="b"/>
                  <a:pathLst>
                    <a:path w="941" h="929" extrusionOk="0">
                      <a:moveTo>
                        <a:pt x="358" y="0"/>
                      </a:moveTo>
                      <a:lnTo>
                        <a:pt x="358" y="357"/>
                      </a:lnTo>
                      <a:lnTo>
                        <a:pt x="0" y="465"/>
                      </a:lnTo>
                      <a:lnTo>
                        <a:pt x="358" y="572"/>
                      </a:lnTo>
                      <a:lnTo>
                        <a:pt x="358" y="929"/>
                      </a:lnTo>
                      <a:lnTo>
                        <a:pt x="584" y="643"/>
                      </a:lnTo>
                      <a:lnTo>
                        <a:pt x="941" y="750"/>
                      </a:lnTo>
                      <a:lnTo>
                        <a:pt x="715" y="465"/>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30"/>
                <p:cNvSpPr/>
                <p:nvPr/>
              </p:nvSpPr>
              <p:spPr>
                <a:xfrm>
                  <a:off x="5996575" y="3548775"/>
                  <a:ext cx="23225" cy="23550"/>
                </a:xfrm>
                <a:custGeom>
                  <a:avLst/>
                  <a:gdLst/>
                  <a:ahLst/>
                  <a:cxnLst/>
                  <a:rect l="l" t="t" r="r" b="b"/>
                  <a:pathLst>
                    <a:path w="929" h="942" extrusionOk="0">
                      <a:moveTo>
                        <a:pt x="358" y="1"/>
                      </a:moveTo>
                      <a:lnTo>
                        <a:pt x="358" y="358"/>
                      </a:lnTo>
                      <a:lnTo>
                        <a:pt x="0" y="465"/>
                      </a:lnTo>
                      <a:lnTo>
                        <a:pt x="358" y="584"/>
                      </a:lnTo>
                      <a:lnTo>
                        <a:pt x="358" y="941"/>
                      </a:lnTo>
                      <a:lnTo>
                        <a:pt x="572" y="644"/>
                      </a:lnTo>
                      <a:lnTo>
                        <a:pt x="929" y="763"/>
                      </a:lnTo>
                      <a:lnTo>
                        <a:pt x="715" y="465"/>
                      </a:lnTo>
                      <a:lnTo>
                        <a:pt x="929" y="179"/>
                      </a:lnTo>
                      <a:lnTo>
                        <a:pt x="929" y="179"/>
                      </a:lnTo>
                      <a:lnTo>
                        <a:pt x="572"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0" name="Google Shape;11930;p30"/>
                <p:cNvSpPr/>
                <p:nvPr/>
              </p:nvSpPr>
              <p:spPr>
                <a:xfrm>
                  <a:off x="6050750" y="2918650"/>
                  <a:ext cx="23525" cy="23525"/>
                </a:xfrm>
                <a:custGeom>
                  <a:avLst/>
                  <a:gdLst/>
                  <a:ahLst/>
                  <a:cxnLst/>
                  <a:rect l="l" t="t" r="r" b="b"/>
                  <a:pathLst>
                    <a:path w="941" h="941" extrusionOk="0">
                      <a:moveTo>
                        <a:pt x="357" y="0"/>
                      </a:moveTo>
                      <a:lnTo>
                        <a:pt x="357" y="357"/>
                      </a:lnTo>
                      <a:lnTo>
                        <a:pt x="0" y="465"/>
                      </a:lnTo>
                      <a:lnTo>
                        <a:pt x="357" y="584"/>
                      </a:lnTo>
                      <a:lnTo>
                        <a:pt x="357" y="941"/>
                      </a:lnTo>
                      <a:lnTo>
                        <a:pt x="584" y="655"/>
                      </a:lnTo>
                      <a:lnTo>
                        <a:pt x="941" y="762"/>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1" name="Google Shape;11931;p30"/>
                <p:cNvSpPr/>
                <p:nvPr/>
              </p:nvSpPr>
              <p:spPr>
                <a:xfrm>
                  <a:off x="6704400" y="3861625"/>
                  <a:ext cx="23525" cy="23525"/>
                </a:xfrm>
                <a:custGeom>
                  <a:avLst/>
                  <a:gdLst/>
                  <a:ahLst/>
                  <a:cxnLst/>
                  <a:rect l="l" t="t" r="r" b="b"/>
                  <a:pathLst>
                    <a:path w="941" h="941" extrusionOk="0">
                      <a:moveTo>
                        <a:pt x="358" y="0"/>
                      </a:moveTo>
                      <a:lnTo>
                        <a:pt x="358" y="357"/>
                      </a:lnTo>
                      <a:lnTo>
                        <a:pt x="0" y="476"/>
                      </a:lnTo>
                      <a:lnTo>
                        <a:pt x="358" y="584"/>
                      </a:lnTo>
                      <a:lnTo>
                        <a:pt x="358" y="941"/>
                      </a:lnTo>
                      <a:lnTo>
                        <a:pt x="584" y="655"/>
                      </a:lnTo>
                      <a:lnTo>
                        <a:pt x="941" y="762"/>
                      </a:lnTo>
                      <a:lnTo>
                        <a:pt x="715" y="476"/>
                      </a:lnTo>
                      <a:lnTo>
                        <a:pt x="941" y="179"/>
                      </a:lnTo>
                      <a:lnTo>
                        <a:pt x="941" y="179"/>
                      </a:lnTo>
                      <a:lnTo>
                        <a:pt x="584" y="298"/>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30"/>
                <p:cNvSpPr/>
                <p:nvPr/>
              </p:nvSpPr>
              <p:spPr>
                <a:xfrm>
                  <a:off x="5092600" y="3224925"/>
                  <a:ext cx="23525" cy="23550"/>
                </a:xfrm>
                <a:custGeom>
                  <a:avLst/>
                  <a:gdLst/>
                  <a:ahLst/>
                  <a:cxnLst/>
                  <a:rect l="l" t="t" r="r" b="b"/>
                  <a:pathLst>
                    <a:path w="941" h="942" extrusionOk="0">
                      <a:moveTo>
                        <a:pt x="357" y="1"/>
                      </a:moveTo>
                      <a:lnTo>
                        <a:pt x="357" y="358"/>
                      </a:lnTo>
                      <a:lnTo>
                        <a:pt x="0" y="465"/>
                      </a:lnTo>
                      <a:lnTo>
                        <a:pt x="357" y="584"/>
                      </a:lnTo>
                      <a:lnTo>
                        <a:pt x="357" y="941"/>
                      </a:lnTo>
                      <a:lnTo>
                        <a:pt x="583" y="644"/>
                      </a:lnTo>
                      <a:lnTo>
                        <a:pt x="941" y="763"/>
                      </a:lnTo>
                      <a:lnTo>
                        <a:pt x="714" y="465"/>
                      </a:lnTo>
                      <a:lnTo>
                        <a:pt x="941" y="179"/>
                      </a:lnTo>
                      <a:lnTo>
                        <a:pt x="583"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30"/>
                <p:cNvSpPr/>
                <p:nvPr/>
              </p:nvSpPr>
              <p:spPr>
                <a:xfrm>
                  <a:off x="6495450" y="3795250"/>
                  <a:ext cx="23225" cy="23525"/>
                </a:xfrm>
                <a:custGeom>
                  <a:avLst/>
                  <a:gdLst/>
                  <a:ahLst/>
                  <a:cxnLst/>
                  <a:rect l="l" t="t" r="r" b="b"/>
                  <a:pathLst>
                    <a:path w="929" h="941" extrusionOk="0">
                      <a:moveTo>
                        <a:pt x="357" y="0"/>
                      </a:moveTo>
                      <a:lnTo>
                        <a:pt x="357" y="357"/>
                      </a:lnTo>
                      <a:lnTo>
                        <a:pt x="0" y="476"/>
                      </a:lnTo>
                      <a:lnTo>
                        <a:pt x="357" y="583"/>
                      </a:lnTo>
                      <a:lnTo>
                        <a:pt x="357" y="941"/>
                      </a:lnTo>
                      <a:lnTo>
                        <a:pt x="572" y="655"/>
                      </a:lnTo>
                      <a:lnTo>
                        <a:pt x="929" y="762"/>
                      </a:lnTo>
                      <a:lnTo>
                        <a:pt x="715" y="476"/>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30"/>
                <p:cNvSpPr/>
                <p:nvPr/>
              </p:nvSpPr>
              <p:spPr>
                <a:xfrm>
                  <a:off x="5361975" y="3597300"/>
                  <a:ext cx="23525" cy="23250"/>
                </a:xfrm>
                <a:custGeom>
                  <a:avLst/>
                  <a:gdLst/>
                  <a:ahLst/>
                  <a:cxnLst/>
                  <a:rect l="l" t="t" r="r" b="b"/>
                  <a:pathLst>
                    <a:path w="941" h="930" extrusionOk="0">
                      <a:moveTo>
                        <a:pt x="357" y="0"/>
                      </a:moveTo>
                      <a:lnTo>
                        <a:pt x="357" y="358"/>
                      </a:lnTo>
                      <a:lnTo>
                        <a:pt x="0" y="465"/>
                      </a:lnTo>
                      <a:lnTo>
                        <a:pt x="357" y="572"/>
                      </a:lnTo>
                      <a:lnTo>
                        <a:pt x="357" y="929"/>
                      </a:lnTo>
                      <a:lnTo>
                        <a:pt x="584" y="643"/>
                      </a:lnTo>
                      <a:lnTo>
                        <a:pt x="941" y="751"/>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30"/>
                <p:cNvSpPr/>
                <p:nvPr/>
              </p:nvSpPr>
              <p:spPr>
                <a:xfrm>
                  <a:off x="6247800" y="3249925"/>
                  <a:ext cx="23225" cy="23250"/>
                </a:xfrm>
                <a:custGeom>
                  <a:avLst/>
                  <a:gdLst/>
                  <a:ahLst/>
                  <a:cxnLst/>
                  <a:rect l="l" t="t" r="r" b="b"/>
                  <a:pathLst>
                    <a:path w="929" h="930" extrusionOk="0">
                      <a:moveTo>
                        <a:pt x="357" y="1"/>
                      </a:moveTo>
                      <a:lnTo>
                        <a:pt x="357" y="358"/>
                      </a:lnTo>
                      <a:lnTo>
                        <a:pt x="0" y="465"/>
                      </a:lnTo>
                      <a:lnTo>
                        <a:pt x="357" y="572"/>
                      </a:lnTo>
                      <a:lnTo>
                        <a:pt x="357" y="930"/>
                      </a:lnTo>
                      <a:lnTo>
                        <a:pt x="572" y="644"/>
                      </a:lnTo>
                      <a:lnTo>
                        <a:pt x="929" y="751"/>
                      </a:lnTo>
                      <a:lnTo>
                        <a:pt x="715" y="465"/>
                      </a:lnTo>
                      <a:lnTo>
                        <a:pt x="929" y="179"/>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6" name="Google Shape;11936;p30"/>
                <p:cNvSpPr/>
                <p:nvPr/>
              </p:nvSpPr>
              <p:spPr>
                <a:xfrm>
                  <a:off x="5908750" y="3667250"/>
                  <a:ext cx="10750" cy="9275"/>
                </a:xfrm>
                <a:custGeom>
                  <a:avLst/>
                  <a:gdLst/>
                  <a:ahLst/>
                  <a:cxnLst/>
                  <a:rect l="l" t="t" r="r" b="b"/>
                  <a:pathLst>
                    <a:path w="430" h="371" extrusionOk="0">
                      <a:moveTo>
                        <a:pt x="191" y="0"/>
                      </a:moveTo>
                      <a:cubicBezTo>
                        <a:pt x="96" y="0"/>
                        <a:pt x="1" y="84"/>
                        <a:pt x="1" y="191"/>
                      </a:cubicBezTo>
                      <a:cubicBezTo>
                        <a:pt x="1" y="297"/>
                        <a:pt x="97" y="370"/>
                        <a:pt x="192" y="370"/>
                      </a:cubicBezTo>
                      <a:cubicBezTo>
                        <a:pt x="235" y="370"/>
                        <a:pt x="277" y="355"/>
                        <a:pt x="311" y="322"/>
                      </a:cubicBezTo>
                      <a:cubicBezTo>
                        <a:pt x="430"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7" name="Google Shape;11937;p30"/>
                <p:cNvSpPr/>
                <p:nvPr/>
              </p:nvSpPr>
              <p:spPr>
                <a:xfrm>
                  <a:off x="5779275" y="3498475"/>
                  <a:ext cx="5125" cy="3575"/>
                </a:xfrm>
                <a:custGeom>
                  <a:avLst/>
                  <a:gdLst/>
                  <a:ahLst/>
                  <a:cxnLst/>
                  <a:rect l="l" t="t" r="r" b="b"/>
                  <a:pathLst>
                    <a:path w="205" h="143" extrusionOk="0">
                      <a:moveTo>
                        <a:pt x="96" y="1"/>
                      </a:moveTo>
                      <a:cubicBezTo>
                        <a:pt x="36" y="1"/>
                        <a:pt x="1" y="36"/>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30"/>
                <p:cNvSpPr/>
                <p:nvPr/>
              </p:nvSpPr>
              <p:spPr>
                <a:xfrm>
                  <a:off x="5530750" y="3758025"/>
                  <a:ext cx="5125" cy="3600"/>
                </a:xfrm>
                <a:custGeom>
                  <a:avLst/>
                  <a:gdLst/>
                  <a:ahLst/>
                  <a:cxnLst/>
                  <a:rect l="l" t="t" r="r" b="b"/>
                  <a:pathLst>
                    <a:path w="205" h="144" extrusionOk="0">
                      <a:moveTo>
                        <a:pt x="95" y="1"/>
                      </a:moveTo>
                      <a:cubicBezTo>
                        <a:pt x="36"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30"/>
                <p:cNvSpPr/>
                <p:nvPr/>
              </p:nvSpPr>
              <p:spPr>
                <a:xfrm>
                  <a:off x="5993900" y="3107950"/>
                  <a:ext cx="5125" cy="3575"/>
                </a:xfrm>
                <a:custGeom>
                  <a:avLst/>
                  <a:gdLst/>
                  <a:ahLst/>
                  <a:cxnLst/>
                  <a:rect l="l" t="t" r="r" b="b"/>
                  <a:pathLst>
                    <a:path w="205" h="143" extrusionOk="0">
                      <a:moveTo>
                        <a:pt x="95" y="1"/>
                      </a:moveTo>
                      <a:cubicBezTo>
                        <a:pt x="48"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30"/>
                <p:cNvSpPr/>
                <p:nvPr/>
              </p:nvSpPr>
              <p:spPr>
                <a:xfrm>
                  <a:off x="5731050" y="3105575"/>
                  <a:ext cx="5425" cy="3575"/>
                </a:xfrm>
                <a:custGeom>
                  <a:avLst/>
                  <a:gdLst/>
                  <a:ahLst/>
                  <a:cxnLst/>
                  <a:rect l="l" t="t" r="r" b="b"/>
                  <a:pathLst>
                    <a:path w="217" h="143" extrusionOk="0">
                      <a:moveTo>
                        <a:pt x="108" y="0"/>
                      </a:moveTo>
                      <a:cubicBezTo>
                        <a:pt x="49" y="0"/>
                        <a:pt x="1" y="48"/>
                        <a:pt x="1" y="96"/>
                      </a:cubicBezTo>
                      <a:cubicBezTo>
                        <a:pt x="1" y="130"/>
                        <a:pt x="15" y="143"/>
                        <a:pt x="35" y="143"/>
                      </a:cubicBezTo>
                      <a:cubicBezTo>
                        <a:pt x="98" y="143"/>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30"/>
                <p:cNvSpPr/>
                <p:nvPr/>
              </p:nvSpPr>
              <p:spPr>
                <a:xfrm>
                  <a:off x="5454250" y="3388000"/>
                  <a:ext cx="5100" cy="3450"/>
                </a:xfrm>
                <a:custGeom>
                  <a:avLst/>
                  <a:gdLst/>
                  <a:ahLst/>
                  <a:cxnLst/>
                  <a:rect l="l" t="t" r="r" b="b"/>
                  <a:pathLst>
                    <a:path w="204" h="138" extrusionOk="0">
                      <a:moveTo>
                        <a:pt x="80" y="1"/>
                      </a:moveTo>
                      <a:cubicBezTo>
                        <a:pt x="38" y="1"/>
                        <a:pt x="0" y="43"/>
                        <a:pt x="0" y="86"/>
                      </a:cubicBezTo>
                      <a:cubicBezTo>
                        <a:pt x="0" y="124"/>
                        <a:pt x="14" y="138"/>
                        <a:pt x="34" y="138"/>
                      </a:cubicBezTo>
                      <a:cubicBezTo>
                        <a:pt x="94" y="138"/>
                        <a:pt x="203" y="2"/>
                        <a:pt x="95" y="2"/>
                      </a:cubicBezTo>
                      <a:cubicBezTo>
                        <a:pt x="90" y="1"/>
                        <a:pt x="8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30"/>
                <p:cNvSpPr/>
                <p:nvPr/>
              </p:nvSpPr>
              <p:spPr>
                <a:xfrm>
                  <a:off x="5733450" y="3843700"/>
                  <a:ext cx="5400" cy="3475"/>
                </a:xfrm>
                <a:custGeom>
                  <a:avLst/>
                  <a:gdLst/>
                  <a:ahLst/>
                  <a:cxnLst/>
                  <a:rect l="l" t="t" r="r" b="b"/>
                  <a:pathLst>
                    <a:path w="216" h="139" extrusionOk="0">
                      <a:moveTo>
                        <a:pt x="89" y="1"/>
                      </a:moveTo>
                      <a:cubicBezTo>
                        <a:pt x="38" y="1"/>
                        <a:pt x="0" y="44"/>
                        <a:pt x="0" y="86"/>
                      </a:cubicBezTo>
                      <a:cubicBezTo>
                        <a:pt x="0" y="124"/>
                        <a:pt x="15" y="138"/>
                        <a:pt x="36" y="138"/>
                      </a:cubicBezTo>
                      <a:cubicBezTo>
                        <a:pt x="99" y="138"/>
                        <a:pt x="215" y="3"/>
                        <a:pt x="107" y="3"/>
                      </a:cubicBezTo>
                      <a:cubicBezTo>
                        <a:pt x="101" y="2"/>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30"/>
                <p:cNvSpPr/>
                <p:nvPr/>
              </p:nvSpPr>
              <p:spPr>
                <a:xfrm>
                  <a:off x="5572700" y="4277150"/>
                  <a:ext cx="5100" cy="4625"/>
                </a:xfrm>
                <a:custGeom>
                  <a:avLst/>
                  <a:gdLst/>
                  <a:ahLst/>
                  <a:cxnLst/>
                  <a:rect l="l" t="t" r="r" b="b"/>
                  <a:pathLst>
                    <a:path w="204" h="185" extrusionOk="0">
                      <a:moveTo>
                        <a:pt x="96" y="0"/>
                      </a:moveTo>
                      <a:cubicBezTo>
                        <a:pt x="48" y="0"/>
                        <a:pt x="1" y="36"/>
                        <a:pt x="1" y="95"/>
                      </a:cubicBezTo>
                      <a:cubicBezTo>
                        <a:pt x="7" y="155"/>
                        <a:pt x="54" y="185"/>
                        <a:pt x="102" y="185"/>
                      </a:cubicBezTo>
                      <a:cubicBezTo>
                        <a:pt x="150" y="185"/>
                        <a:pt x="197" y="155"/>
                        <a:pt x="203" y="95"/>
                      </a:cubicBezTo>
                      <a:cubicBezTo>
                        <a:pt x="203" y="36"/>
                        <a:pt x="15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30"/>
                <p:cNvSpPr/>
                <p:nvPr/>
              </p:nvSpPr>
              <p:spPr>
                <a:xfrm>
                  <a:off x="5915900" y="4246775"/>
                  <a:ext cx="5100" cy="4800"/>
                </a:xfrm>
                <a:custGeom>
                  <a:avLst/>
                  <a:gdLst/>
                  <a:ahLst/>
                  <a:cxnLst/>
                  <a:rect l="l" t="t" r="r" b="b"/>
                  <a:pathLst>
                    <a:path w="204" h="192" extrusionOk="0">
                      <a:moveTo>
                        <a:pt x="96" y="1"/>
                      </a:moveTo>
                      <a:cubicBezTo>
                        <a:pt x="48" y="1"/>
                        <a:pt x="1" y="48"/>
                        <a:pt x="1" y="96"/>
                      </a:cubicBezTo>
                      <a:cubicBezTo>
                        <a:pt x="1" y="144"/>
                        <a:pt x="48" y="191"/>
                        <a:pt x="96" y="191"/>
                      </a:cubicBezTo>
                      <a:cubicBezTo>
                        <a:pt x="156" y="191"/>
                        <a:pt x="203" y="144"/>
                        <a:pt x="203" y="96"/>
                      </a:cubicBezTo>
                      <a:cubicBezTo>
                        <a:pt x="203" y="48"/>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30"/>
                <p:cNvSpPr/>
                <p:nvPr/>
              </p:nvSpPr>
              <p:spPr>
                <a:xfrm>
                  <a:off x="6285000" y="4322375"/>
                  <a:ext cx="5450" cy="3550"/>
                </a:xfrm>
                <a:custGeom>
                  <a:avLst/>
                  <a:gdLst/>
                  <a:ahLst/>
                  <a:cxnLst/>
                  <a:rect l="l" t="t" r="r" b="b"/>
                  <a:pathLst>
                    <a:path w="218" h="142" extrusionOk="0">
                      <a:moveTo>
                        <a:pt x="108" y="1"/>
                      </a:moveTo>
                      <a:cubicBezTo>
                        <a:pt x="48" y="1"/>
                        <a:pt x="0" y="37"/>
                        <a:pt x="0" y="96"/>
                      </a:cubicBezTo>
                      <a:cubicBezTo>
                        <a:pt x="0" y="129"/>
                        <a:pt x="14" y="142"/>
                        <a:pt x="33" y="142"/>
                      </a:cubicBezTo>
                      <a:cubicBezTo>
                        <a:pt x="95" y="142"/>
                        <a:pt x="21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30"/>
                <p:cNvSpPr/>
                <p:nvPr/>
              </p:nvSpPr>
              <p:spPr>
                <a:xfrm>
                  <a:off x="6540525" y="4144050"/>
                  <a:ext cx="5125" cy="4575"/>
                </a:xfrm>
                <a:custGeom>
                  <a:avLst/>
                  <a:gdLst/>
                  <a:ahLst/>
                  <a:cxnLst/>
                  <a:rect l="l" t="t" r="r" b="b"/>
                  <a:pathLst>
                    <a:path w="205" h="183" extrusionOk="0">
                      <a:moveTo>
                        <a:pt x="87" y="0"/>
                      </a:moveTo>
                      <a:cubicBezTo>
                        <a:pt x="0" y="0"/>
                        <a:pt x="0" y="183"/>
                        <a:pt x="87" y="183"/>
                      </a:cubicBezTo>
                      <a:cubicBezTo>
                        <a:pt x="92" y="183"/>
                        <a:pt x="97" y="182"/>
                        <a:pt x="102" y="181"/>
                      </a:cubicBezTo>
                      <a:cubicBezTo>
                        <a:pt x="108" y="182"/>
                        <a:pt x="113" y="183"/>
                        <a:pt x="118" y="183"/>
                      </a:cubicBezTo>
                      <a:cubicBezTo>
                        <a:pt x="204" y="183"/>
                        <a:pt x="204" y="0"/>
                        <a:pt x="118" y="0"/>
                      </a:cubicBezTo>
                      <a:cubicBezTo>
                        <a:pt x="113" y="0"/>
                        <a:pt x="108" y="1"/>
                        <a:pt x="102" y="2"/>
                      </a:cubicBezTo>
                      <a:cubicBezTo>
                        <a:pt x="97" y="1"/>
                        <a:pt x="92"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30"/>
                <p:cNvSpPr/>
                <p:nvPr/>
              </p:nvSpPr>
              <p:spPr>
                <a:xfrm>
                  <a:off x="6264175" y="3980075"/>
                  <a:ext cx="4775" cy="4800"/>
                </a:xfrm>
                <a:custGeom>
                  <a:avLst/>
                  <a:gdLst/>
                  <a:ahLst/>
                  <a:cxnLst/>
                  <a:rect l="l" t="t" r="r" b="b"/>
                  <a:pathLst>
                    <a:path w="191" h="192" extrusionOk="0">
                      <a:moveTo>
                        <a:pt x="95" y="1"/>
                      </a:moveTo>
                      <a:cubicBezTo>
                        <a:pt x="48" y="1"/>
                        <a:pt x="0" y="48"/>
                        <a:pt x="0" y="96"/>
                      </a:cubicBezTo>
                      <a:cubicBezTo>
                        <a:pt x="0" y="144"/>
                        <a:pt x="48" y="191"/>
                        <a:pt x="95" y="191"/>
                      </a:cubicBezTo>
                      <a:cubicBezTo>
                        <a:pt x="155" y="191"/>
                        <a:pt x="191" y="144"/>
                        <a:pt x="191" y="96"/>
                      </a:cubicBezTo>
                      <a:cubicBezTo>
                        <a:pt x="191" y="48"/>
                        <a:pt x="15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30"/>
                <p:cNvSpPr/>
                <p:nvPr/>
              </p:nvSpPr>
              <p:spPr>
                <a:xfrm>
                  <a:off x="6084075" y="3902100"/>
                  <a:ext cx="5400" cy="3550"/>
                </a:xfrm>
                <a:custGeom>
                  <a:avLst/>
                  <a:gdLst/>
                  <a:ahLst/>
                  <a:cxnLst/>
                  <a:rect l="l" t="t" r="r" b="b"/>
                  <a:pathLst>
                    <a:path w="216" h="142" extrusionOk="0">
                      <a:moveTo>
                        <a:pt x="96" y="0"/>
                      </a:moveTo>
                      <a:cubicBezTo>
                        <a:pt x="48" y="0"/>
                        <a:pt x="1" y="36"/>
                        <a:pt x="1" y="96"/>
                      </a:cubicBezTo>
                      <a:cubicBezTo>
                        <a:pt x="1" y="129"/>
                        <a:pt x="14" y="141"/>
                        <a:pt x="33" y="141"/>
                      </a:cubicBezTo>
                      <a:cubicBezTo>
                        <a:pt x="95" y="141"/>
                        <a:pt x="21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30"/>
                <p:cNvSpPr/>
                <p:nvPr/>
              </p:nvSpPr>
              <p:spPr>
                <a:xfrm>
                  <a:off x="6184975" y="367527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30"/>
                <p:cNvSpPr/>
                <p:nvPr/>
              </p:nvSpPr>
              <p:spPr>
                <a:xfrm>
                  <a:off x="6071875" y="3374650"/>
                  <a:ext cx="5150" cy="3550"/>
                </a:xfrm>
                <a:custGeom>
                  <a:avLst/>
                  <a:gdLst/>
                  <a:ahLst/>
                  <a:cxnLst/>
                  <a:rect l="l" t="t" r="r" b="b"/>
                  <a:pathLst>
                    <a:path w="206" h="142" extrusionOk="0">
                      <a:moveTo>
                        <a:pt x="96" y="1"/>
                      </a:moveTo>
                      <a:cubicBezTo>
                        <a:pt x="36" y="1"/>
                        <a:pt x="1" y="36"/>
                        <a:pt x="1" y="96"/>
                      </a:cubicBezTo>
                      <a:cubicBezTo>
                        <a:pt x="1" y="129"/>
                        <a:pt x="13" y="141"/>
                        <a:pt x="31" y="141"/>
                      </a:cubicBezTo>
                      <a:cubicBezTo>
                        <a:pt x="90" y="141"/>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30"/>
                <p:cNvSpPr/>
                <p:nvPr/>
              </p:nvSpPr>
              <p:spPr>
                <a:xfrm>
                  <a:off x="6689225" y="3632125"/>
                  <a:ext cx="5450" cy="3550"/>
                </a:xfrm>
                <a:custGeom>
                  <a:avLst/>
                  <a:gdLst/>
                  <a:ahLst/>
                  <a:cxnLst/>
                  <a:rect l="l" t="t" r="r" b="b"/>
                  <a:pathLst>
                    <a:path w="218" h="142" extrusionOk="0">
                      <a:moveTo>
                        <a:pt x="107" y="0"/>
                      </a:moveTo>
                      <a:cubicBezTo>
                        <a:pt x="48" y="0"/>
                        <a:pt x="12" y="36"/>
                        <a:pt x="0" y="96"/>
                      </a:cubicBezTo>
                      <a:cubicBezTo>
                        <a:pt x="0" y="129"/>
                        <a:pt x="13" y="141"/>
                        <a:pt x="32" y="141"/>
                      </a:cubicBezTo>
                      <a:cubicBezTo>
                        <a:pt x="95" y="141"/>
                        <a:pt x="217"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30"/>
                <p:cNvSpPr/>
                <p:nvPr/>
              </p:nvSpPr>
              <p:spPr>
                <a:xfrm>
                  <a:off x="6822925" y="3851775"/>
                  <a:ext cx="5250" cy="4825"/>
                </a:xfrm>
                <a:custGeom>
                  <a:avLst/>
                  <a:gdLst/>
                  <a:ahLst/>
                  <a:cxnLst/>
                  <a:rect l="l" t="t" r="r" b="b"/>
                  <a:pathLst>
                    <a:path w="210" h="193" extrusionOk="0">
                      <a:moveTo>
                        <a:pt x="97" y="1"/>
                      </a:moveTo>
                      <a:cubicBezTo>
                        <a:pt x="1" y="1"/>
                        <a:pt x="1" y="192"/>
                        <a:pt x="97" y="192"/>
                      </a:cubicBezTo>
                      <a:cubicBezTo>
                        <a:pt x="100" y="192"/>
                        <a:pt x="102" y="192"/>
                        <a:pt x="105" y="192"/>
                      </a:cubicBezTo>
                      <a:cubicBezTo>
                        <a:pt x="108" y="192"/>
                        <a:pt x="111" y="192"/>
                        <a:pt x="114" y="192"/>
                      </a:cubicBezTo>
                      <a:cubicBezTo>
                        <a:pt x="210" y="192"/>
                        <a:pt x="210" y="1"/>
                        <a:pt x="114" y="1"/>
                      </a:cubicBezTo>
                      <a:cubicBezTo>
                        <a:pt x="111" y="1"/>
                        <a:pt x="108" y="1"/>
                        <a:pt x="105" y="1"/>
                      </a:cubicBezTo>
                      <a:cubicBezTo>
                        <a:pt x="102" y="1"/>
                        <a:pt x="10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30"/>
                <p:cNvSpPr/>
                <p:nvPr/>
              </p:nvSpPr>
              <p:spPr>
                <a:xfrm>
                  <a:off x="6014125" y="3777075"/>
                  <a:ext cx="5100" cy="4800"/>
                </a:xfrm>
                <a:custGeom>
                  <a:avLst/>
                  <a:gdLst/>
                  <a:ahLst/>
                  <a:cxnLst/>
                  <a:rect l="l" t="t" r="r" b="b"/>
                  <a:pathLst>
                    <a:path w="204" h="192" extrusionOk="0">
                      <a:moveTo>
                        <a:pt x="96" y="1"/>
                      </a:moveTo>
                      <a:cubicBezTo>
                        <a:pt x="48" y="1"/>
                        <a:pt x="1" y="37"/>
                        <a:pt x="1" y="96"/>
                      </a:cubicBezTo>
                      <a:cubicBezTo>
                        <a:pt x="1" y="144"/>
                        <a:pt x="48" y="191"/>
                        <a:pt x="96" y="191"/>
                      </a:cubicBezTo>
                      <a:cubicBezTo>
                        <a:pt x="156" y="191"/>
                        <a:pt x="203" y="144"/>
                        <a:pt x="203" y="96"/>
                      </a:cubicBezTo>
                      <a:cubicBezTo>
                        <a:pt x="203" y="37"/>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30"/>
                <p:cNvSpPr/>
                <p:nvPr/>
              </p:nvSpPr>
              <p:spPr>
                <a:xfrm>
                  <a:off x="5509000" y="3601775"/>
                  <a:ext cx="5425" cy="3575"/>
                </a:xfrm>
                <a:custGeom>
                  <a:avLst/>
                  <a:gdLst/>
                  <a:ahLst/>
                  <a:cxnLst/>
                  <a:rect l="l" t="t" r="r" b="b"/>
                  <a:pathLst>
                    <a:path w="217" h="143" extrusionOk="0">
                      <a:moveTo>
                        <a:pt x="108" y="0"/>
                      </a:moveTo>
                      <a:cubicBezTo>
                        <a:pt x="49" y="0"/>
                        <a:pt x="1" y="48"/>
                        <a:pt x="1" y="95"/>
                      </a:cubicBezTo>
                      <a:cubicBezTo>
                        <a:pt x="1" y="129"/>
                        <a:pt x="15" y="142"/>
                        <a:pt x="35" y="142"/>
                      </a:cubicBezTo>
                      <a:cubicBezTo>
                        <a:pt x="98" y="142"/>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30"/>
                <p:cNvSpPr/>
                <p:nvPr/>
              </p:nvSpPr>
              <p:spPr>
                <a:xfrm>
                  <a:off x="5398275" y="3487750"/>
                  <a:ext cx="5125" cy="3600"/>
                </a:xfrm>
                <a:custGeom>
                  <a:avLst/>
                  <a:gdLst/>
                  <a:ahLst/>
                  <a:cxnLst/>
                  <a:rect l="l" t="t" r="r" b="b"/>
                  <a:pathLst>
                    <a:path w="205" h="144" extrusionOk="0">
                      <a:moveTo>
                        <a:pt x="96" y="1"/>
                      </a:moveTo>
                      <a:cubicBezTo>
                        <a:pt x="48" y="1"/>
                        <a:pt x="1" y="49"/>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30"/>
                <p:cNvSpPr/>
                <p:nvPr/>
              </p:nvSpPr>
              <p:spPr>
                <a:xfrm>
                  <a:off x="5375950" y="2930250"/>
                  <a:ext cx="5425" cy="3575"/>
                </a:xfrm>
                <a:custGeom>
                  <a:avLst/>
                  <a:gdLst/>
                  <a:ahLst/>
                  <a:cxnLst/>
                  <a:rect l="l" t="t" r="r" b="b"/>
                  <a:pathLst>
                    <a:path w="217" h="143" extrusionOk="0">
                      <a:moveTo>
                        <a:pt x="108" y="1"/>
                      </a:moveTo>
                      <a:cubicBezTo>
                        <a:pt x="48" y="1"/>
                        <a:pt x="13" y="36"/>
                        <a:pt x="1" y="96"/>
                      </a:cubicBezTo>
                      <a:cubicBezTo>
                        <a:pt x="4" y="130"/>
                        <a:pt x="19" y="143"/>
                        <a:pt x="40" y="143"/>
                      </a:cubicBezTo>
                      <a:cubicBezTo>
                        <a:pt x="105"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30"/>
                <p:cNvSpPr/>
                <p:nvPr/>
              </p:nvSpPr>
              <p:spPr>
                <a:xfrm>
                  <a:off x="5334875" y="2709100"/>
                  <a:ext cx="5450" cy="3550"/>
                </a:xfrm>
                <a:custGeom>
                  <a:avLst/>
                  <a:gdLst/>
                  <a:ahLst/>
                  <a:cxnLst/>
                  <a:rect l="l" t="t" r="r" b="b"/>
                  <a:pathLst>
                    <a:path w="218" h="142" extrusionOk="0">
                      <a:moveTo>
                        <a:pt x="108" y="0"/>
                      </a:moveTo>
                      <a:cubicBezTo>
                        <a:pt x="48" y="0"/>
                        <a:pt x="1" y="36"/>
                        <a:pt x="1" y="96"/>
                      </a:cubicBezTo>
                      <a:cubicBezTo>
                        <a:pt x="1" y="128"/>
                        <a:pt x="14" y="141"/>
                        <a:pt x="33" y="141"/>
                      </a:cubicBezTo>
                      <a:cubicBezTo>
                        <a:pt x="95" y="141"/>
                        <a:pt x="218"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30"/>
                <p:cNvSpPr/>
                <p:nvPr/>
              </p:nvSpPr>
              <p:spPr>
                <a:xfrm>
                  <a:off x="5113425" y="3402875"/>
                  <a:ext cx="5450" cy="3600"/>
                </a:xfrm>
                <a:custGeom>
                  <a:avLst/>
                  <a:gdLst/>
                  <a:ahLst/>
                  <a:cxnLst/>
                  <a:rect l="l" t="t" r="r" b="b"/>
                  <a:pathLst>
                    <a:path w="218" h="144" extrusionOk="0">
                      <a:moveTo>
                        <a:pt x="89" y="1"/>
                      </a:moveTo>
                      <a:cubicBezTo>
                        <a:pt x="39" y="1"/>
                        <a:pt x="0" y="45"/>
                        <a:pt x="0" y="98"/>
                      </a:cubicBezTo>
                      <a:cubicBezTo>
                        <a:pt x="0" y="131"/>
                        <a:pt x="14" y="144"/>
                        <a:pt x="33" y="144"/>
                      </a:cubicBezTo>
                      <a:cubicBezTo>
                        <a:pt x="95" y="144"/>
                        <a:pt x="218" y="3"/>
                        <a:pt x="108" y="3"/>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30"/>
                <p:cNvSpPr/>
                <p:nvPr/>
              </p:nvSpPr>
              <p:spPr>
                <a:xfrm>
                  <a:off x="5197075" y="3683625"/>
                  <a:ext cx="5125" cy="3575"/>
                </a:xfrm>
                <a:custGeom>
                  <a:avLst/>
                  <a:gdLst/>
                  <a:ahLst/>
                  <a:cxnLst/>
                  <a:rect l="l" t="t" r="r" b="b"/>
                  <a:pathLst>
                    <a:path w="205" h="143" extrusionOk="0">
                      <a:moveTo>
                        <a:pt x="95" y="0"/>
                      </a:moveTo>
                      <a:cubicBezTo>
                        <a:pt x="48" y="0"/>
                        <a:pt x="0" y="48"/>
                        <a:pt x="0" y="95"/>
                      </a:cubicBezTo>
                      <a:cubicBezTo>
                        <a:pt x="0" y="130"/>
                        <a:pt x="14" y="143"/>
                        <a:pt x="32" y="143"/>
                      </a:cubicBezTo>
                      <a:cubicBezTo>
                        <a:pt x="92" y="143"/>
                        <a:pt x="204" y="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30"/>
                <p:cNvSpPr/>
                <p:nvPr/>
              </p:nvSpPr>
              <p:spPr>
                <a:xfrm>
                  <a:off x="5516150" y="3238025"/>
                  <a:ext cx="5150" cy="3550"/>
                </a:xfrm>
                <a:custGeom>
                  <a:avLst/>
                  <a:gdLst/>
                  <a:ahLst/>
                  <a:cxnLst/>
                  <a:rect l="l" t="t" r="r" b="b"/>
                  <a:pathLst>
                    <a:path w="206" h="142" extrusionOk="0">
                      <a:moveTo>
                        <a:pt x="96" y="1"/>
                      </a:moveTo>
                      <a:cubicBezTo>
                        <a:pt x="48" y="1"/>
                        <a:pt x="1" y="36"/>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30"/>
                <p:cNvSpPr/>
                <p:nvPr/>
              </p:nvSpPr>
              <p:spPr>
                <a:xfrm>
                  <a:off x="5885675" y="2861150"/>
                  <a:ext cx="5125" cy="4575"/>
                </a:xfrm>
                <a:custGeom>
                  <a:avLst/>
                  <a:gdLst/>
                  <a:ahLst/>
                  <a:cxnLst/>
                  <a:rect l="l" t="t" r="r" b="b"/>
                  <a:pathLst>
                    <a:path w="205" h="183" extrusionOk="0">
                      <a:moveTo>
                        <a:pt x="87" y="1"/>
                      </a:moveTo>
                      <a:cubicBezTo>
                        <a:pt x="0" y="1"/>
                        <a:pt x="0" y="183"/>
                        <a:pt x="87" y="183"/>
                      </a:cubicBezTo>
                      <a:cubicBezTo>
                        <a:pt x="92" y="183"/>
                        <a:pt x="97" y="182"/>
                        <a:pt x="102" y="181"/>
                      </a:cubicBezTo>
                      <a:cubicBezTo>
                        <a:pt x="108" y="182"/>
                        <a:pt x="113" y="183"/>
                        <a:pt x="118" y="183"/>
                      </a:cubicBezTo>
                      <a:cubicBezTo>
                        <a:pt x="204" y="183"/>
                        <a:pt x="204" y="1"/>
                        <a:pt x="118" y="1"/>
                      </a:cubicBezTo>
                      <a:cubicBezTo>
                        <a:pt x="113" y="1"/>
                        <a:pt x="108" y="1"/>
                        <a:pt x="102" y="2"/>
                      </a:cubicBezTo>
                      <a:cubicBezTo>
                        <a:pt x="97" y="1"/>
                        <a:pt x="9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30"/>
                <p:cNvSpPr/>
                <p:nvPr/>
              </p:nvSpPr>
              <p:spPr>
                <a:xfrm>
                  <a:off x="5799525" y="2692725"/>
                  <a:ext cx="4775" cy="4775"/>
                </a:xfrm>
                <a:custGeom>
                  <a:avLst/>
                  <a:gdLst/>
                  <a:ahLst/>
                  <a:cxnLst/>
                  <a:rect l="l" t="t" r="r" b="b"/>
                  <a:pathLst>
                    <a:path w="191" h="191" extrusionOk="0">
                      <a:moveTo>
                        <a:pt x="96" y="0"/>
                      </a:moveTo>
                      <a:cubicBezTo>
                        <a:pt x="36" y="0"/>
                        <a:pt x="0" y="48"/>
                        <a:pt x="0" y="96"/>
                      </a:cubicBezTo>
                      <a:cubicBezTo>
                        <a:pt x="0" y="143"/>
                        <a:pt x="36" y="191"/>
                        <a:pt x="96" y="191"/>
                      </a:cubicBezTo>
                      <a:cubicBezTo>
                        <a:pt x="155" y="191"/>
                        <a:pt x="191" y="143"/>
                        <a:pt x="191" y="96"/>
                      </a:cubicBezTo>
                      <a:cubicBezTo>
                        <a:pt x="191" y="48"/>
                        <a:pt x="15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30"/>
                <p:cNvSpPr/>
                <p:nvPr/>
              </p:nvSpPr>
              <p:spPr>
                <a:xfrm>
                  <a:off x="6081700" y="2627250"/>
                  <a:ext cx="5125" cy="3575"/>
                </a:xfrm>
                <a:custGeom>
                  <a:avLst/>
                  <a:gdLst/>
                  <a:ahLst/>
                  <a:cxnLst/>
                  <a:rect l="l" t="t" r="r" b="b"/>
                  <a:pathLst>
                    <a:path w="205" h="143" extrusionOk="0">
                      <a:moveTo>
                        <a:pt x="96" y="0"/>
                      </a:moveTo>
                      <a:cubicBezTo>
                        <a:pt x="48" y="0"/>
                        <a:pt x="1" y="48"/>
                        <a:pt x="1" y="95"/>
                      </a:cubicBezTo>
                      <a:cubicBezTo>
                        <a:pt x="1" y="129"/>
                        <a:pt x="14" y="142"/>
                        <a:pt x="33" y="142"/>
                      </a:cubicBezTo>
                      <a:cubicBezTo>
                        <a:pt x="92" y="142"/>
                        <a:pt x="205" y="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30"/>
                <p:cNvSpPr/>
                <p:nvPr/>
              </p:nvSpPr>
              <p:spPr>
                <a:xfrm>
                  <a:off x="6400500" y="2774575"/>
                  <a:ext cx="5150" cy="3550"/>
                </a:xfrm>
                <a:custGeom>
                  <a:avLst/>
                  <a:gdLst/>
                  <a:ahLst/>
                  <a:cxnLst/>
                  <a:rect l="l" t="t" r="r" b="b"/>
                  <a:pathLst>
                    <a:path w="206" h="142" extrusionOk="0">
                      <a:moveTo>
                        <a:pt x="95" y="1"/>
                      </a:moveTo>
                      <a:cubicBezTo>
                        <a:pt x="48" y="1"/>
                        <a:pt x="0" y="36"/>
                        <a:pt x="0" y="96"/>
                      </a:cubicBezTo>
                      <a:cubicBezTo>
                        <a:pt x="0" y="129"/>
                        <a:pt x="13" y="142"/>
                        <a:pt x="31" y="142"/>
                      </a:cubicBezTo>
                      <a:cubicBezTo>
                        <a:pt x="90" y="142"/>
                        <a:pt x="20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30"/>
                <p:cNvSpPr/>
                <p:nvPr/>
              </p:nvSpPr>
              <p:spPr>
                <a:xfrm>
                  <a:off x="6615700" y="3189750"/>
                  <a:ext cx="5150" cy="3600"/>
                </a:xfrm>
                <a:custGeom>
                  <a:avLst/>
                  <a:gdLst/>
                  <a:ahLst/>
                  <a:cxnLst/>
                  <a:rect l="l" t="t" r="r" b="b"/>
                  <a:pathLst>
                    <a:path w="206" h="144" extrusionOk="0">
                      <a:moveTo>
                        <a:pt x="78" y="1"/>
                      </a:moveTo>
                      <a:cubicBezTo>
                        <a:pt x="29" y="1"/>
                        <a:pt x="0" y="45"/>
                        <a:pt x="0" y="98"/>
                      </a:cubicBezTo>
                      <a:cubicBezTo>
                        <a:pt x="0" y="131"/>
                        <a:pt x="13" y="144"/>
                        <a:pt x="31" y="144"/>
                      </a:cubicBezTo>
                      <a:cubicBezTo>
                        <a:pt x="90" y="144"/>
                        <a:pt x="205" y="3"/>
                        <a:pt x="96" y="3"/>
                      </a:cubicBezTo>
                      <a:cubicBezTo>
                        <a:pt x="89" y="2"/>
                        <a:pt x="83"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30"/>
                <p:cNvSpPr/>
                <p:nvPr/>
              </p:nvSpPr>
              <p:spPr>
                <a:xfrm>
                  <a:off x="6618075" y="3085025"/>
                  <a:ext cx="5150" cy="3550"/>
                </a:xfrm>
                <a:custGeom>
                  <a:avLst/>
                  <a:gdLst/>
                  <a:ahLst/>
                  <a:cxnLst/>
                  <a:rect l="l" t="t" r="r" b="b"/>
                  <a:pathLst>
                    <a:path w="206" h="142" extrusionOk="0">
                      <a:moveTo>
                        <a:pt x="96" y="1"/>
                      </a:moveTo>
                      <a:cubicBezTo>
                        <a:pt x="48" y="1"/>
                        <a:pt x="1" y="48"/>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30"/>
                <p:cNvSpPr/>
                <p:nvPr/>
              </p:nvSpPr>
              <p:spPr>
                <a:xfrm>
                  <a:off x="5296175" y="3327600"/>
                  <a:ext cx="10750" cy="9175"/>
                </a:xfrm>
                <a:custGeom>
                  <a:avLst/>
                  <a:gdLst/>
                  <a:ahLst/>
                  <a:cxnLst/>
                  <a:rect l="l" t="t" r="r" b="b"/>
                  <a:pathLst>
                    <a:path w="430" h="367" extrusionOk="0">
                      <a:moveTo>
                        <a:pt x="173" y="0"/>
                      </a:moveTo>
                      <a:cubicBezTo>
                        <a:pt x="84" y="0"/>
                        <a:pt x="1" y="80"/>
                        <a:pt x="1" y="180"/>
                      </a:cubicBezTo>
                      <a:cubicBezTo>
                        <a:pt x="1" y="292"/>
                        <a:pt x="93" y="367"/>
                        <a:pt x="186" y="367"/>
                      </a:cubicBezTo>
                      <a:cubicBezTo>
                        <a:pt x="231" y="367"/>
                        <a:pt x="276" y="350"/>
                        <a:pt x="310" y="311"/>
                      </a:cubicBezTo>
                      <a:cubicBezTo>
                        <a:pt x="430" y="204"/>
                        <a:pt x="358" y="1"/>
                        <a:pt x="191" y="1"/>
                      </a:cubicBezTo>
                      <a:cubicBezTo>
                        <a:pt x="185" y="1"/>
                        <a:pt x="17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30"/>
                <p:cNvSpPr/>
                <p:nvPr/>
              </p:nvSpPr>
              <p:spPr>
                <a:xfrm>
                  <a:off x="5122950" y="2965350"/>
                  <a:ext cx="10750" cy="9200"/>
                </a:xfrm>
                <a:custGeom>
                  <a:avLst/>
                  <a:gdLst/>
                  <a:ahLst/>
                  <a:cxnLst/>
                  <a:rect l="l" t="t" r="r" b="b"/>
                  <a:pathLst>
                    <a:path w="430" h="368" extrusionOk="0">
                      <a:moveTo>
                        <a:pt x="171" y="0"/>
                      </a:moveTo>
                      <a:cubicBezTo>
                        <a:pt x="73" y="0"/>
                        <a:pt x="0" y="80"/>
                        <a:pt x="0" y="180"/>
                      </a:cubicBezTo>
                      <a:cubicBezTo>
                        <a:pt x="0" y="293"/>
                        <a:pt x="87" y="367"/>
                        <a:pt x="180" y="367"/>
                      </a:cubicBezTo>
                      <a:cubicBezTo>
                        <a:pt x="225" y="367"/>
                        <a:pt x="271" y="350"/>
                        <a:pt x="310" y="311"/>
                      </a:cubicBezTo>
                      <a:cubicBezTo>
                        <a:pt x="429" y="204"/>
                        <a:pt x="358" y="2"/>
                        <a:pt x="191" y="2"/>
                      </a:cubicBezTo>
                      <a:cubicBezTo>
                        <a:pt x="184" y="1"/>
                        <a:pt x="177"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30"/>
                <p:cNvSpPr/>
                <p:nvPr/>
              </p:nvSpPr>
              <p:spPr>
                <a:xfrm>
                  <a:off x="5392925" y="2828450"/>
                  <a:ext cx="10750" cy="9475"/>
                </a:xfrm>
                <a:custGeom>
                  <a:avLst/>
                  <a:gdLst/>
                  <a:ahLst/>
                  <a:cxnLst/>
                  <a:rect l="l" t="t" r="r" b="b"/>
                  <a:pathLst>
                    <a:path w="430" h="379" extrusionOk="0">
                      <a:moveTo>
                        <a:pt x="191" y="1"/>
                      </a:moveTo>
                      <a:cubicBezTo>
                        <a:pt x="84" y="1"/>
                        <a:pt x="0" y="84"/>
                        <a:pt x="0" y="191"/>
                      </a:cubicBezTo>
                      <a:cubicBezTo>
                        <a:pt x="0" y="304"/>
                        <a:pt x="87" y="378"/>
                        <a:pt x="180" y="378"/>
                      </a:cubicBezTo>
                      <a:cubicBezTo>
                        <a:pt x="225" y="378"/>
                        <a:pt x="271" y="361"/>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30"/>
                <p:cNvSpPr/>
                <p:nvPr/>
              </p:nvSpPr>
              <p:spPr>
                <a:xfrm>
                  <a:off x="5543250" y="2625150"/>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30"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30"/>
                <p:cNvSpPr/>
                <p:nvPr/>
              </p:nvSpPr>
              <p:spPr>
                <a:xfrm>
                  <a:off x="5883450" y="3001700"/>
                  <a:ext cx="10750" cy="9325"/>
                </a:xfrm>
                <a:custGeom>
                  <a:avLst/>
                  <a:gdLst/>
                  <a:ahLst/>
                  <a:cxnLst/>
                  <a:rect l="l" t="t" r="r" b="b"/>
                  <a:pathLst>
                    <a:path w="430" h="373" extrusionOk="0">
                      <a:moveTo>
                        <a:pt x="191" y="0"/>
                      </a:moveTo>
                      <a:cubicBezTo>
                        <a:pt x="84" y="0"/>
                        <a:pt x="1" y="83"/>
                        <a:pt x="1" y="191"/>
                      </a:cubicBezTo>
                      <a:cubicBezTo>
                        <a:pt x="1" y="303"/>
                        <a:pt x="88" y="372"/>
                        <a:pt x="181" y="372"/>
                      </a:cubicBezTo>
                      <a:cubicBezTo>
                        <a:pt x="226" y="372"/>
                        <a:pt x="272" y="356"/>
                        <a:pt x="311" y="322"/>
                      </a:cubicBezTo>
                      <a:cubicBezTo>
                        <a:pt x="430" y="214"/>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30"/>
                <p:cNvSpPr/>
                <p:nvPr/>
              </p:nvSpPr>
              <p:spPr>
                <a:xfrm>
                  <a:off x="5548000" y="3072225"/>
                  <a:ext cx="10750" cy="9175"/>
                </a:xfrm>
                <a:custGeom>
                  <a:avLst/>
                  <a:gdLst/>
                  <a:ahLst/>
                  <a:cxnLst/>
                  <a:rect l="l" t="t" r="r" b="b"/>
                  <a:pathLst>
                    <a:path w="430" h="367" extrusionOk="0">
                      <a:moveTo>
                        <a:pt x="191" y="1"/>
                      </a:moveTo>
                      <a:cubicBezTo>
                        <a:pt x="84" y="1"/>
                        <a:pt x="1" y="72"/>
                        <a:pt x="1" y="179"/>
                      </a:cubicBezTo>
                      <a:cubicBezTo>
                        <a:pt x="1" y="292"/>
                        <a:pt x="87" y="366"/>
                        <a:pt x="180" y="366"/>
                      </a:cubicBezTo>
                      <a:cubicBezTo>
                        <a:pt x="225" y="366"/>
                        <a:pt x="271" y="349"/>
                        <a:pt x="310" y="310"/>
                      </a:cubicBezTo>
                      <a:cubicBezTo>
                        <a:pt x="429" y="203"/>
                        <a:pt x="358"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30"/>
                <p:cNvSpPr/>
                <p:nvPr/>
              </p:nvSpPr>
              <p:spPr>
                <a:xfrm>
                  <a:off x="5866800" y="4058375"/>
                  <a:ext cx="10725" cy="9150"/>
                </a:xfrm>
                <a:custGeom>
                  <a:avLst/>
                  <a:gdLst/>
                  <a:ahLst/>
                  <a:cxnLst/>
                  <a:rect l="l" t="t" r="r" b="b"/>
                  <a:pathLst>
                    <a:path w="429" h="366" extrusionOk="0">
                      <a:moveTo>
                        <a:pt x="191" y="0"/>
                      </a:moveTo>
                      <a:cubicBezTo>
                        <a:pt x="95" y="0"/>
                        <a:pt x="0" y="84"/>
                        <a:pt x="0" y="179"/>
                      </a:cubicBezTo>
                      <a:cubicBezTo>
                        <a:pt x="0" y="291"/>
                        <a:pt x="92" y="366"/>
                        <a:pt x="185" y="366"/>
                      </a:cubicBezTo>
                      <a:cubicBezTo>
                        <a:pt x="230" y="366"/>
                        <a:pt x="275" y="348"/>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30"/>
                <p:cNvSpPr/>
                <p:nvPr/>
              </p:nvSpPr>
              <p:spPr>
                <a:xfrm>
                  <a:off x="6119200" y="4286375"/>
                  <a:ext cx="10750" cy="9275"/>
                </a:xfrm>
                <a:custGeom>
                  <a:avLst/>
                  <a:gdLst/>
                  <a:ahLst/>
                  <a:cxnLst/>
                  <a:rect l="l" t="t" r="r" b="b"/>
                  <a:pathLst>
                    <a:path w="430" h="371" extrusionOk="0">
                      <a:moveTo>
                        <a:pt x="191" y="0"/>
                      </a:moveTo>
                      <a:cubicBezTo>
                        <a:pt x="84" y="0"/>
                        <a:pt x="1" y="84"/>
                        <a:pt x="1" y="191"/>
                      </a:cubicBezTo>
                      <a:cubicBezTo>
                        <a:pt x="1" y="297"/>
                        <a:pt x="91" y="370"/>
                        <a:pt x="186" y="370"/>
                      </a:cubicBezTo>
                      <a:cubicBezTo>
                        <a:pt x="229" y="370"/>
                        <a:pt x="273" y="355"/>
                        <a:pt x="310" y="322"/>
                      </a:cubicBezTo>
                      <a:cubicBezTo>
                        <a:pt x="429"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30"/>
                <p:cNvSpPr/>
                <p:nvPr/>
              </p:nvSpPr>
              <p:spPr>
                <a:xfrm>
                  <a:off x="6402875" y="4209275"/>
                  <a:ext cx="10725" cy="9400"/>
                </a:xfrm>
                <a:custGeom>
                  <a:avLst/>
                  <a:gdLst/>
                  <a:ahLst/>
                  <a:cxnLst/>
                  <a:rect l="l" t="t" r="r" b="b"/>
                  <a:pathLst>
                    <a:path w="429" h="376" extrusionOk="0">
                      <a:moveTo>
                        <a:pt x="191" y="1"/>
                      </a:moveTo>
                      <a:cubicBezTo>
                        <a:pt x="96" y="1"/>
                        <a:pt x="0" y="84"/>
                        <a:pt x="0" y="191"/>
                      </a:cubicBezTo>
                      <a:cubicBezTo>
                        <a:pt x="0" y="297"/>
                        <a:pt x="96" y="376"/>
                        <a:pt x="190" y="376"/>
                      </a:cubicBezTo>
                      <a:cubicBezTo>
                        <a:pt x="233" y="376"/>
                        <a:pt x="276" y="359"/>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30"/>
                <p:cNvSpPr/>
                <p:nvPr/>
              </p:nvSpPr>
              <p:spPr>
                <a:xfrm>
                  <a:off x="6147175" y="37860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30"/>
                <p:cNvSpPr/>
                <p:nvPr/>
              </p:nvSpPr>
              <p:spPr>
                <a:xfrm>
                  <a:off x="6454675" y="4033325"/>
                  <a:ext cx="10725" cy="9200"/>
                </a:xfrm>
                <a:custGeom>
                  <a:avLst/>
                  <a:gdLst/>
                  <a:ahLst/>
                  <a:cxnLst/>
                  <a:rect l="l" t="t" r="r" b="b"/>
                  <a:pathLst>
                    <a:path w="429" h="368" extrusionOk="0">
                      <a:moveTo>
                        <a:pt x="172" y="1"/>
                      </a:moveTo>
                      <a:cubicBezTo>
                        <a:pt x="83" y="1"/>
                        <a:pt x="0" y="80"/>
                        <a:pt x="0" y="181"/>
                      </a:cubicBezTo>
                      <a:cubicBezTo>
                        <a:pt x="0" y="293"/>
                        <a:pt x="92" y="368"/>
                        <a:pt x="185" y="368"/>
                      </a:cubicBezTo>
                      <a:cubicBezTo>
                        <a:pt x="230" y="368"/>
                        <a:pt x="275" y="350"/>
                        <a:pt x="310" y="312"/>
                      </a:cubicBezTo>
                      <a:cubicBezTo>
                        <a:pt x="429" y="204"/>
                        <a:pt x="357" y="2"/>
                        <a:pt x="191" y="2"/>
                      </a:cubicBezTo>
                      <a:cubicBezTo>
                        <a:pt x="184" y="1"/>
                        <a:pt x="178"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30"/>
                <p:cNvSpPr/>
                <p:nvPr/>
              </p:nvSpPr>
              <p:spPr>
                <a:xfrm>
                  <a:off x="6540675" y="3653550"/>
                  <a:ext cx="9550" cy="9250"/>
                </a:xfrm>
                <a:custGeom>
                  <a:avLst/>
                  <a:gdLst/>
                  <a:ahLst/>
                  <a:cxnLst/>
                  <a:rect l="l" t="t" r="r" b="b"/>
                  <a:pathLst>
                    <a:path w="382" h="370" extrusionOk="0">
                      <a:moveTo>
                        <a:pt x="191" y="1"/>
                      </a:moveTo>
                      <a:cubicBezTo>
                        <a:pt x="84" y="1"/>
                        <a:pt x="1" y="84"/>
                        <a:pt x="1" y="179"/>
                      </a:cubicBezTo>
                      <a:cubicBezTo>
                        <a:pt x="1" y="286"/>
                        <a:pt x="84" y="370"/>
                        <a:pt x="191" y="370"/>
                      </a:cubicBezTo>
                      <a:cubicBezTo>
                        <a:pt x="299" y="370"/>
                        <a:pt x="382" y="286"/>
                        <a:pt x="382" y="179"/>
                      </a:cubicBezTo>
                      <a:cubicBezTo>
                        <a:pt x="382" y="84"/>
                        <a:pt x="299"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30"/>
                <p:cNvSpPr/>
                <p:nvPr/>
              </p:nvSpPr>
              <p:spPr>
                <a:xfrm>
                  <a:off x="6156700" y="31136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30"/>
                <p:cNvSpPr/>
                <p:nvPr/>
              </p:nvSpPr>
              <p:spPr>
                <a:xfrm>
                  <a:off x="6307325" y="2883825"/>
                  <a:ext cx="10750" cy="9250"/>
                </a:xfrm>
                <a:custGeom>
                  <a:avLst/>
                  <a:gdLst/>
                  <a:ahLst/>
                  <a:cxnLst/>
                  <a:rect l="l" t="t" r="r" b="b"/>
                  <a:pathLst>
                    <a:path w="430" h="370" extrusionOk="0">
                      <a:moveTo>
                        <a:pt x="191" y="0"/>
                      </a:moveTo>
                      <a:cubicBezTo>
                        <a:pt x="84" y="0"/>
                        <a:pt x="0" y="84"/>
                        <a:pt x="0" y="191"/>
                      </a:cubicBezTo>
                      <a:cubicBezTo>
                        <a:pt x="0" y="297"/>
                        <a:pt x="91" y="370"/>
                        <a:pt x="186" y="370"/>
                      </a:cubicBezTo>
                      <a:cubicBezTo>
                        <a:pt x="229" y="370"/>
                        <a:pt x="273" y="355"/>
                        <a:pt x="310" y="322"/>
                      </a:cubicBezTo>
                      <a:cubicBezTo>
                        <a:pt x="429" y="203"/>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30"/>
                <p:cNvSpPr/>
                <p:nvPr/>
              </p:nvSpPr>
              <p:spPr>
                <a:xfrm>
                  <a:off x="6184975" y="2748375"/>
                  <a:ext cx="10750" cy="9275"/>
                </a:xfrm>
                <a:custGeom>
                  <a:avLst/>
                  <a:gdLst/>
                  <a:ahLst/>
                  <a:cxnLst/>
                  <a:rect l="l" t="t" r="r" b="b"/>
                  <a:pathLst>
                    <a:path w="430" h="371" extrusionOk="0">
                      <a:moveTo>
                        <a:pt x="191" y="1"/>
                      </a:moveTo>
                      <a:cubicBezTo>
                        <a:pt x="96" y="1"/>
                        <a:pt x="1" y="84"/>
                        <a:pt x="1" y="191"/>
                      </a:cubicBezTo>
                      <a:cubicBezTo>
                        <a:pt x="1" y="298"/>
                        <a:pt x="97" y="371"/>
                        <a:pt x="192" y="371"/>
                      </a:cubicBezTo>
                      <a:cubicBezTo>
                        <a:pt x="235" y="371"/>
                        <a:pt x="277" y="356"/>
                        <a:pt x="311"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30"/>
                <p:cNvSpPr/>
                <p:nvPr/>
              </p:nvSpPr>
              <p:spPr>
                <a:xfrm>
                  <a:off x="6638925" y="3434475"/>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29"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30"/>
                <p:cNvSpPr/>
                <p:nvPr/>
              </p:nvSpPr>
              <p:spPr>
                <a:xfrm>
                  <a:off x="6726425" y="4021125"/>
                  <a:ext cx="10750" cy="9200"/>
                </a:xfrm>
                <a:custGeom>
                  <a:avLst/>
                  <a:gdLst/>
                  <a:ahLst/>
                  <a:cxnLst/>
                  <a:rect l="l" t="t" r="r" b="b"/>
                  <a:pathLst>
                    <a:path w="430" h="368" extrusionOk="0">
                      <a:moveTo>
                        <a:pt x="173" y="1"/>
                      </a:moveTo>
                      <a:cubicBezTo>
                        <a:pt x="84" y="1"/>
                        <a:pt x="0" y="80"/>
                        <a:pt x="0" y="180"/>
                      </a:cubicBezTo>
                      <a:cubicBezTo>
                        <a:pt x="0" y="293"/>
                        <a:pt x="87" y="367"/>
                        <a:pt x="180" y="367"/>
                      </a:cubicBezTo>
                      <a:cubicBezTo>
                        <a:pt x="225" y="367"/>
                        <a:pt x="271" y="350"/>
                        <a:pt x="310" y="311"/>
                      </a:cubicBezTo>
                      <a:cubicBezTo>
                        <a:pt x="429" y="204"/>
                        <a:pt x="358" y="2"/>
                        <a:pt x="191" y="2"/>
                      </a:cubicBezTo>
                      <a:cubicBezTo>
                        <a:pt x="185" y="1"/>
                        <a:pt x="179"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30"/>
                <p:cNvSpPr/>
                <p:nvPr/>
              </p:nvSpPr>
              <p:spPr>
                <a:xfrm>
                  <a:off x="5749825" y="2629625"/>
                  <a:ext cx="10725" cy="9275"/>
                </a:xfrm>
                <a:custGeom>
                  <a:avLst/>
                  <a:gdLst/>
                  <a:ahLst/>
                  <a:cxnLst/>
                  <a:rect l="l" t="t" r="r" b="b"/>
                  <a:pathLst>
                    <a:path w="429" h="371" extrusionOk="0">
                      <a:moveTo>
                        <a:pt x="202" y="0"/>
                      </a:moveTo>
                      <a:cubicBezTo>
                        <a:pt x="95" y="0"/>
                        <a:pt x="12" y="84"/>
                        <a:pt x="0" y="191"/>
                      </a:cubicBezTo>
                      <a:cubicBezTo>
                        <a:pt x="0" y="297"/>
                        <a:pt x="96" y="370"/>
                        <a:pt x="195" y="370"/>
                      </a:cubicBezTo>
                      <a:cubicBezTo>
                        <a:pt x="239" y="370"/>
                        <a:pt x="284" y="355"/>
                        <a:pt x="322" y="322"/>
                      </a:cubicBezTo>
                      <a:cubicBezTo>
                        <a:pt x="429" y="203"/>
                        <a:pt x="357" y="12"/>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30"/>
                <p:cNvSpPr/>
                <p:nvPr/>
              </p:nvSpPr>
              <p:spPr>
                <a:xfrm>
                  <a:off x="5258075" y="4032775"/>
                  <a:ext cx="23250" cy="23225"/>
                </a:xfrm>
                <a:custGeom>
                  <a:avLst/>
                  <a:gdLst/>
                  <a:ahLst/>
                  <a:cxnLst/>
                  <a:rect l="l" t="t" r="r" b="b"/>
                  <a:pathLst>
                    <a:path w="930" h="929" extrusionOk="0">
                      <a:moveTo>
                        <a:pt x="358" y="0"/>
                      </a:moveTo>
                      <a:lnTo>
                        <a:pt x="358" y="357"/>
                      </a:lnTo>
                      <a:lnTo>
                        <a:pt x="1" y="465"/>
                      </a:lnTo>
                      <a:lnTo>
                        <a:pt x="358" y="572"/>
                      </a:lnTo>
                      <a:lnTo>
                        <a:pt x="358" y="929"/>
                      </a:lnTo>
                      <a:lnTo>
                        <a:pt x="572" y="643"/>
                      </a:lnTo>
                      <a:lnTo>
                        <a:pt x="930" y="750"/>
                      </a:lnTo>
                      <a:lnTo>
                        <a:pt x="715" y="465"/>
                      </a:lnTo>
                      <a:lnTo>
                        <a:pt x="930"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30"/>
                <p:cNvSpPr/>
                <p:nvPr/>
              </p:nvSpPr>
              <p:spPr>
                <a:xfrm>
                  <a:off x="5442025" y="4260175"/>
                  <a:ext cx="23550" cy="23250"/>
                </a:xfrm>
                <a:custGeom>
                  <a:avLst/>
                  <a:gdLst/>
                  <a:ahLst/>
                  <a:cxnLst/>
                  <a:rect l="l" t="t" r="r" b="b"/>
                  <a:pathLst>
                    <a:path w="942" h="930" extrusionOk="0">
                      <a:moveTo>
                        <a:pt x="358" y="1"/>
                      </a:moveTo>
                      <a:lnTo>
                        <a:pt x="358" y="358"/>
                      </a:lnTo>
                      <a:lnTo>
                        <a:pt x="1" y="465"/>
                      </a:lnTo>
                      <a:lnTo>
                        <a:pt x="358" y="572"/>
                      </a:lnTo>
                      <a:lnTo>
                        <a:pt x="358" y="929"/>
                      </a:lnTo>
                      <a:lnTo>
                        <a:pt x="584" y="644"/>
                      </a:lnTo>
                      <a:lnTo>
                        <a:pt x="942" y="751"/>
                      </a:lnTo>
                      <a:lnTo>
                        <a:pt x="715" y="465"/>
                      </a:lnTo>
                      <a:lnTo>
                        <a:pt x="942" y="179"/>
                      </a:lnTo>
                      <a:lnTo>
                        <a:pt x="942" y="179"/>
                      </a:lnTo>
                      <a:lnTo>
                        <a:pt x="584"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30"/>
                <p:cNvSpPr/>
                <p:nvPr/>
              </p:nvSpPr>
              <p:spPr>
                <a:xfrm>
                  <a:off x="5063725" y="4076475"/>
                  <a:ext cx="5450" cy="3600"/>
                </a:xfrm>
                <a:custGeom>
                  <a:avLst/>
                  <a:gdLst/>
                  <a:ahLst/>
                  <a:cxnLst/>
                  <a:rect l="l" t="t" r="r" b="b"/>
                  <a:pathLst>
                    <a:path w="218" h="144" extrusionOk="0">
                      <a:moveTo>
                        <a:pt x="89" y="1"/>
                      </a:moveTo>
                      <a:cubicBezTo>
                        <a:pt x="41" y="1"/>
                        <a:pt x="11" y="44"/>
                        <a:pt x="0" y="98"/>
                      </a:cubicBezTo>
                      <a:cubicBezTo>
                        <a:pt x="0" y="131"/>
                        <a:pt x="13" y="143"/>
                        <a:pt x="32" y="143"/>
                      </a:cubicBezTo>
                      <a:cubicBezTo>
                        <a:pt x="95" y="143"/>
                        <a:pt x="217" y="2"/>
                        <a:pt x="107" y="2"/>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30"/>
                <p:cNvSpPr/>
                <p:nvPr/>
              </p:nvSpPr>
              <p:spPr>
                <a:xfrm>
                  <a:off x="5355125" y="4146475"/>
                  <a:ext cx="5150" cy="3550"/>
                </a:xfrm>
                <a:custGeom>
                  <a:avLst/>
                  <a:gdLst/>
                  <a:ahLst/>
                  <a:cxnLst/>
                  <a:rect l="l" t="t" r="r" b="b"/>
                  <a:pathLst>
                    <a:path w="206" h="142" extrusionOk="0">
                      <a:moveTo>
                        <a:pt x="96" y="0"/>
                      </a:moveTo>
                      <a:cubicBezTo>
                        <a:pt x="48" y="0"/>
                        <a:pt x="0" y="36"/>
                        <a:pt x="0" y="96"/>
                      </a:cubicBezTo>
                      <a:cubicBezTo>
                        <a:pt x="0" y="129"/>
                        <a:pt x="13" y="141"/>
                        <a:pt x="31" y="141"/>
                      </a:cubicBezTo>
                      <a:cubicBezTo>
                        <a:pt x="90" y="141"/>
                        <a:pt x="20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30"/>
                <p:cNvSpPr/>
                <p:nvPr/>
              </p:nvSpPr>
              <p:spPr>
                <a:xfrm>
                  <a:off x="5499175" y="396102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30"/>
                <p:cNvSpPr/>
                <p:nvPr/>
              </p:nvSpPr>
              <p:spPr>
                <a:xfrm>
                  <a:off x="5199450" y="3933900"/>
                  <a:ext cx="5325" cy="3450"/>
                </a:xfrm>
                <a:custGeom>
                  <a:avLst/>
                  <a:gdLst/>
                  <a:ahLst/>
                  <a:cxnLst/>
                  <a:rect l="l" t="t" r="r" b="b"/>
                  <a:pathLst>
                    <a:path w="213" h="138" extrusionOk="0">
                      <a:moveTo>
                        <a:pt x="81" y="1"/>
                      </a:moveTo>
                      <a:cubicBezTo>
                        <a:pt x="38" y="1"/>
                        <a:pt x="0" y="43"/>
                        <a:pt x="0" y="86"/>
                      </a:cubicBezTo>
                      <a:cubicBezTo>
                        <a:pt x="0" y="124"/>
                        <a:pt x="15" y="138"/>
                        <a:pt x="36" y="138"/>
                      </a:cubicBezTo>
                      <a:cubicBezTo>
                        <a:pt x="99" y="138"/>
                        <a:pt x="212" y="2"/>
                        <a:pt x="96" y="2"/>
                      </a:cubicBezTo>
                      <a:cubicBezTo>
                        <a:pt x="91" y="1"/>
                        <a:pt x="8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30"/>
                <p:cNvSpPr/>
                <p:nvPr/>
              </p:nvSpPr>
              <p:spPr>
                <a:xfrm>
                  <a:off x="5352750" y="3997050"/>
                  <a:ext cx="10725" cy="9175"/>
                </a:xfrm>
                <a:custGeom>
                  <a:avLst/>
                  <a:gdLst/>
                  <a:ahLst/>
                  <a:cxnLst/>
                  <a:rect l="l" t="t" r="r" b="b"/>
                  <a:pathLst>
                    <a:path w="429" h="367" extrusionOk="0">
                      <a:moveTo>
                        <a:pt x="191" y="0"/>
                      </a:moveTo>
                      <a:cubicBezTo>
                        <a:pt x="95" y="0"/>
                        <a:pt x="0" y="72"/>
                        <a:pt x="0" y="179"/>
                      </a:cubicBezTo>
                      <a:cubicBezTo>
                        <a:pt x="0" y="292"/>
                        <a:pt x="87" y="366"/>
                        <a:pt x="180" y="366"/>
                      </a:cubicBezTo>
                      <a:cubicBezTo>
                        <a:pt x="225" y="366"/>
                        <a:pt x="271" y="349"/>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2" name="Google Shape;11992;p30"/>
              <p:cNvGrpSpPr/>
              <p:nvPr/>
            </p:nvGrpSpPr>
            <p:grpSpPr>
              <a:xfrm>
                <a:off x="-347125" y="539689"/>
                <a:ext cx="1372388" cy="107731"/>
                <a:chOff x="5894475" y="435806"/>
                <a:chExt cx="1372388" cy="107731"/>
              </a:xfrm>
            </p:grpSpPr>
            <p:sp>
              <p:nvSpPr>
                <p:cNvPr id="11993" name="Google Shape;11993;p30"/>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4" name="Google Shape;11994;p30"/>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5" name="Google Shape;11995;p30"/>
              <p:cNvGrpSpPr/>
              <p:nvPr/>
            </p:nvGrpSpPr>
            <p:grpSpPr>
              <a:xfrm>
                <a:off x="8312500" y="1168564"/>
                <a:ext cx="1372388" cy="107731"/>
                <a:chOff x="5894475" y="435806"/>
                <a:chExt cx="1372388" cy="107731"/>
              </a:xfrm>
            </p:grpSpPr>
            <p:sp>
              <p:nvSpPr>
                <p:cNvPr id="11996" name="Google Shape;11996;p30"/>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7" name="Google Shape;11997;p30"/>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98" name="Google Shape;11998;p30"/>
            <p:cNvGrpSpPr/>
            <p:nvPr/>
          </p:nvGrpSpPr>
          <p:grpSpPr>
            <a:xfrm>
              <a:off x="-920900" y="2100225"/>
              <a:ext cx="3916575" cy="3378125"/>
              <a:chOff x="780450" y="1002925"/>
              <a:chExt cx="3916575" cy="3378125"/>
            </a:xfrm>
          </p:grpSpPr>
          <p:sp>
            <p:nvSpPr>
              <p:cNvPr id="11999" name="Google Shape;11999;p30"/>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30"/>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30"/>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30"/>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30"/>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30"/>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30"/>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30"/>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30"/>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30"/>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30"/>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30"/>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30"/>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30"/>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30"/>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4" name="Google Shape;12014;p30"/>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30"/>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30"/>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30"/>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30"/>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30"/>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30"/>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30"/>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30"/>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30"/>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30"/>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30"/>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30"/>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30"/>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30"/>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30"/>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30"/>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30"/>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30"/>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30"/>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30"/>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30"/>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30"/>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30"/>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30"/>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30"/>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30"/>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30"/>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30"/>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30"/>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30"/>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30"/>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30"/>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30"/>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30"/>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30"/>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30"/>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30"/>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30"/>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30"/>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30"/>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30"/>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30"/>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30"/>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30"/>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30"/>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30"/>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30"/>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30"/>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30"/>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30"/>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30"/>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30"/>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30"/>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30"/>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30"/>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30"/>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30"/>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30"/>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30"/>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30"/>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30"/>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30"/>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30"/>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30"/>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30"/>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30"/>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30"/>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30"/>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30"/>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30"/>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30"/>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30"/>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30"/>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30"/>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30"/>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30"/>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30"/>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30"/>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30"/>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30"/>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30"/>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30"/>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30"/>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30"/>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30"/>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30"/>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30"/>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30"/>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30"/>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30"/>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30"/>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30"/>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30"/>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30"/>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30"/>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30"/>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30"/>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30"/>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30"/>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30"/>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30"/>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30"/>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30"/>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30"/>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30"/>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30"/>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30"/>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9">
    <p:bg>
      <p:bgPr>
        <a:solidFill>
          <a:schemeClr val="dk1"/>
        </a:solidFill>
        <a:effectLst/>
      </p:bgPr>
    </p:bg>
    <p:spTree>
      <p:nvGrpSpPr>
        <p:cNvPr id="1" name="Shape 12122"/>
        <p:cNvGrpSpPr/>
        <p:nvPr/>
      </p:nvGrpSpPr>
      <p:grpSpPr>
        <a:xfrm>
          <a:off x="0" y="0"/>
          <a:ext cx="0" cy="0"/>
          <a:chOff x="0" y="0"/>
          <a:chExt cx="0" cy="0"/>
        </a:xfrm>
      </p:grpSpPr>
      <p:grpSp>
        <p:nvGrpSpPr>
          <p:cNvPr id="12123" name="Google Shape;12123;p31"/>
          <p:cNvGrpSpPr/>
          <p:nvPr/>
        </p:nvGrpSpPr>
        <p:grpSpPr>
          <a:xfrm>
            <a:off x="-1899117" y="-725969"/>
            <a:ext cx="12994266" cy="7334696"/>
            <a:chOff x="-1899117" y="-725969"/>
            <a:chExt cx="12994266" cy="7334696"/>
          </a:xfrm>
        </p:grpSpPr>
        <p:grpSp>
          <p:nvGrpSpPr>
            <p:cNvPr id="12124" name="Google Shape;12124;p31"/>
            <p:cNvGrpSpPr/>
            <p:nvPr/>
          </p:nvGrpSpPr>
          <p:grpSpPr>
            <a:xfrm>
              <a:off x="8562212" y="4477277"/>
              <a:ext cx="814093" cy="65397"/>
              <a:chOff x="6327700" y="1357252"/>
              <a:chExt cx="814093" cy="65397"/>
            </a:xfrm>
          </p:grpSpPr>
          <p:sp>
            <p:nvSpPr>
              <p:cNvPr id="12125" name="Google Shape;12125;p31"/>
              <p:cNvSpPr/>
              <p:nvPr/>
            </p:nvSpPr>
            <p:spPr>
              <a:xfrm>
                <a:off x="6646229" y="1357252"/>
                <a:ext cx="495563" cy="65331"/>
              </a:xfrm>
              <a:custGeom>
                <a:avLst/>
                <a:gdLst/>
                <a:ahLst/>
                <a:cxnLst/>
                <a:rect l="l" t="t" r="r" b="b"/>
                <a:pathLst>
                  <a:path w="7502" h="989" extrusionOk="0">
                    <a:moveTo>
                      <a:pt x="489" y="0"/>
                    </a:moveTo>
                    <a:cubicBezTo>
                      <a:pt x="215" y="0"/>
                      <a:pt x="1" y="215"/>
                      <a:pt x="1" y="500"/>
                    </a:cubicBezTo>
                    <a:cubicBezTo>
                      <a:pt x="1" y="762"/>
                      <a:pt x="215" y="989"/>
                      <a:pt x="489" y="989"/>
                    </a:cubicBezTo>
                    <a:lnTo>
                      <a:pt x="7013" y="989"/>
                    </a:lnTo>
                    <a:cubicBezTo>
                      <a:pt x="7287" y="989"/>
                      <a:pt x="7502" y="762"/>
                      <a:pt x="7502" y="500"/>
                    </a:cubicBezTo>
                    <a:cubicBezTo>
                      <a:pt x="7502" y="215"/>
                      <a:pt x="7287" y="0"/>
                      <a:pt x="7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31"/>
              <p:cNvSpPr/>
              <p:nvPr/>
            </p:nvSpPr>
            <p:spPr>
              <a:xfrm>
                <a:off x="6327700" y="1357252"/>
                <a:ext cx="229748" cy="65397"/>
              </a:xfrm>
              <a:custGeom>
                <a:avLst/>
                <a:gdLst/>
                <a:ahLst/>
                <a:cxnLst/>
                <a:rect l="l" t="t" r="r" b="b"/>
                <a:pathLst>
                  <a:path w="3478" h="990" extrusionOk="0">
                    <a:moveTo>
                      <a:pt x="513" y="0"/>
                    </a:moveTo>
                    <a:cubicBezTo>
                      <a:pt x="227" y="0"/>
                      <a:pt x="1" y="215"/>
                      <a:pt x="13" y="500"/>
                    </a:cubicBezTo>
                    <a:cubicBezTo>
                      <a:pt x="1" y="767"/>
                      <a:pt x="227" y="989"/>
                      <a:pt x="492" y="989"/>
                    </a:cubicBezTo>
                    <a:cubicBezTo>
                      <a:pt x="499" y="989"/>
                      <a:pt x="506" y="989"/>
                      <a:pt x="513" y="989"/>
                    </a:cubicBezTo>
                    <a:lnTo>
                      <a:pt x="2989" y="989"/>
                    </a:lnTo>
                    <a:cubicBezTo>
                      <a:pt x="3263" y="989"/>
                      <a:pt x="3477" y="774"/>
                      <a:pt x="3477" y="500"/>
                    </a:cubicBezTo>
                    <a:cubicBezTo>
                      <a:pt x="3477" y="215"/>
                      <a:pt x="3263" y="0"/>
                      <a:pt x="2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7" name="Google Shape;12127;p31"/>
            <p:cNvSpPr/>
            <p:nvPr/>
          </p:nvSpPr>
          <p:spPr>
            <a:xfrm rot="10800000">
              <a:off x="73" y="2"/>
              <a:ext cx="9149477" cy="1307872"/>
            </a:xfrm>
            <a:custGeom>
              <a:avLst/>
              <a:gdLst/>
              <a:ahLst/>
              <a:cxnLst/>
              <a:rect l="l" t="t" r="r" b="b"/>
              <a:pathLst>
                <a:path w="67843" h="7491" extrusionOk="0">
                  <a:moveTo>
                    <a:pt x="19621" y="0"/>
                  </a:moveTo>
                  <a:cubicBezTo>
                    <a:pt x="15151" y="0"/>
                    <a:pt x="10690" y="714"/>
                    <a:pt x="6407" y="2133"/>
                  </a:cubicBezTo>
                  <a:lnTo>
                    <a:pt x="1" y="4252"/>
                  </a:lnTo>
                  <a:lnTo>
                    <a:pt x="1" y="7491"/>
                  </a:lnTo>
                  <a:lnTo>
                    <a:pt x="67843" y="7491"/>
                  </a:lnTo>
                  <a:cubicBezTo>
                    <a:pt x="64377" y="6297"/>
                    <a:pt x="60744" y="5692"/>
                    <a:pt x="57100" y="5692"/>
                  </a:cubicBezTo>
                  <a:cubicBezTo>
                    <a:pt x="55511" y="5692"/>
                    <a:pt x="53921" y="5807"/>
                    <a:pt x="52341" y="6038"/>
                  </a:cubicBezTo>
                  <a:cubicBezTo>
                    <a:pt x="51711" y="6129"/>
                    <a:pt x="51077" y="6174"/>
                    <a:pt x="50444" y="6174"/>
                  </a:cubicBezTo>
                  <a:cubicBezTo>
                    <a:pt x="49327" y="6174"/>
                    <a:pt x="48212" y="6033"/>
                    <a:pt x="47126" y="5752"/>
                  </a:cubicBezTo>
                  <a:lnTo>
                    <a:pt x="30219" y="1359"/>
                  </a:lnTo>
                  <a:cubicBezTo>
                    <a:pt x="26738" y="452"/>
                    <a:pt x="23177" y="0"/>
                    <a:pt x="196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31"/>
            <p:cNvSpPr/>
            <p:nvPr/>
          </p:nvSpPr>
          <p:spPr>
            <a:xfrm>
              <a:off x="0" y="3524601"/>
              <a:ext cx="9144053" cy="1618920"/>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9" name="Google Shape;12129;p31"/>
            <p:cNvGrpSpPr/>
            <p:nvPr/>
          </p:nvGrpSpPr>
          <p:grpSpPr>
            <a:xfrm>
              <a:off x="-1899117" y="-725969"/>
              <a:ext cx="5008516" cy="4319946"/>
              <a:chOff x="780450" y="1002925"/>
              <a:chExt cx="3916575" cy="3378125"/>
            </a:xfrm>
          </p:grpSpPr>
          <p:sp>
            <p:nvSpPr>
              <p:cNvPr id="12130" name="Google Shape;12130;p31"/>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31"/>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31"/>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31"/>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31"/>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31"/>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31"/>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31"/>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31"/>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31"/>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31"/>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31"/>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31"/>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31"/>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31"/>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31"/>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31"/>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31"/>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31"/>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31"/>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31"/>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31"/>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31"/>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31"/>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31"/>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31"/>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31"/>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31"/>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31"/>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31"/>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31"/>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31"/>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31"/>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31"/>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31"/>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31"/>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31"/>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31"/>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31"/>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31"/>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31"/>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31"/>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31"/>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31"/>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31"/>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31"/>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31"/>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31"/>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31"/>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31"/>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31"/>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31"/>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31"/>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31"/>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31"/>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31"/>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31"/>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31"/>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31"/>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31"/>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31"/>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31"/>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31"/>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31"/>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31"/>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31"/>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31"/>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31"/>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31"/>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31"/>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31"/>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31"/>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31"/>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31"/>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31"/>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31"/>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31"/>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31"/>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31"/>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31"/>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31"/>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31"/>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31"/>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31"/>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31"/>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31"/>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31"/>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31"/>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31"/>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31"/>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31"/>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31"/>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31"/>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31"/>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31"/>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31"/>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31"/>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31"/>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31"/>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31"/>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31"/>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31"/>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31"/>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31"/>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31"/>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31"/>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31"/>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31"/>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31"/>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31"/>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31"/>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31"/>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31"/>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31"/>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31"/>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31"/>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31"/>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31"/>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31"/>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31"/>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31"/>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31"/>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31"/>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3" name="Google Shape;12253;p31"/>
            <p:cNvGrpSpPr/>
            <p:nvPr/>
          </p:nvGrpSpPr>
          <p:grpSpPr>
            <a:xfrm>
              <a:off x="6086633" y="2288781"/>
              <a:ext cx="5008516" cy="4319946"/>
              <a:chOff x="780450" y="1002925"/>
              <a:chExt cx="3916575" cy="3378125"/>
            </a:xfrm>
          </p:grpSpPr>
          <p:sp>
            <p:nvSpPr>
              <p:cNvPr id="12254" name="Google Shape;12254;p31"/>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31"/>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31"/>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31"/>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31"/>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31"/>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31"/>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31"/>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31"/>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31"/>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31"/>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31"/>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31"/>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31"/>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31"/>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31"/>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31"/>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31"/>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31"/>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31"/>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31"/>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31"/>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31"/>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31"/>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31"/>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31"/>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31"/>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31"/>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31"/>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31"/>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31"/>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31"/>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31"/>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31"/>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31"/>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31"/>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31"/>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31"/>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31"/>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31"/>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31"/>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31"/>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31"/>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31"/>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31"/>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31"/>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31"/>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31"/>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31"/>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31"/>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31"/>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31"/>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31"/>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31"/>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31"/>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31"/>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31"/>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31"/>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31"/>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31"/>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31"/>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31"/>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31"/>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31"/>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31"/>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31"/>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31"/>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31"/>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31"/>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31"/>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31"/>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31"/>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31"/>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31"/>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31"/>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31"/>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31"/>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31"/>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31"/>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31"/>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31"/>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31"/>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31"/>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31"/>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31"/>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31"/>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31"/>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31"/>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31"/>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31"/>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31"/>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31"/>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31"/>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31"/>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31"/>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31"/>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31"/>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31"/>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31"/>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31"/>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31"/>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31"/>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31"/>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31"/>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31"/>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31"/>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31"/>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31"/>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31"/>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31"/>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31"/>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5" name="Google Shape;12365;p31"/>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6" name="Google Shape;12366;p31"/>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31"/>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31"/>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31"/>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31"/>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31"/>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31"/>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31"/>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31"/>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31"/>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6" name="Google Shape;12376;p31"/>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7" name="Google Shape;12377;p31"/>
            <p:cNvGrpSpPr/>
            <p:nvPr/>
          </p:nvGrpSpPr>
          <p:grpSpPr>
            <a:xfrm>
              <a:off x="151175" y="4741794"/>
              <a:ext cx="1264805" cy="99218"/>
              <a:chOff x="6291500" y="380394"/>
              <a:chExt cx="1264805" cy="99218"/>
            </a:xfrm>
          </p:grpSpPr>
          <p:sp>
            <p:nvSpPr>
              <p:cNvPr id="12378" name="Google Shape;12378;p31"/>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31"/>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0" name="Google Shape;12380;p31"/>
            <p:cNvGrpSpPr/>
            <p:nvPr/>
          </p:nvGrpSpPr>
          <p:grpSpPr>
            <a:xfrm>
              <a:off x="-506025" y="347119"/>
              <a:ext cx="1264805" cy="99218"/>
              <a:chOff x="6291500" y="380394"/>
              <a:chExt cx="1264805" cy="99218"/>
            </a:xfrm>
          </p:grpSpPr>
          <p:sp>
            <p:nvSpPr>
              <p:cNvPr id="12381" name="Google Shape;12381;p31"/>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31"/>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3" name="Google Shape;12383;p31"/>
            <p:cNvSpPr/>
            <p:nvPr/>
          </p:nvSpPr>
          <p:spPr>
            <a:xfrm>
              <a:off x="8726194" y="857748"/>
              <a:ext cx="486117" cy="64604"/>
            </a:xfrm>
            <a:custGeom>
              <a:avLst/>
              <a:gdLst/>
              <a:ahLst/>
              <a:cxnLst/>
              <a:rect l="l" t="t" r="r" b="b"/>
              <a:pathLst>
                <a:path w="7359" h="978" extrusionOk="0">
                  <a:moveTo>
                    <a:pt x="489" y="1"/>
                  </a:moveTo>
                  <a:cubicBezTo>
                    <a:pt x="215" y="1"/>
                    <a:pt x="1" y="215"/>
                    <a:pt x="1" y="489"/>
                  </a:cubicBezTo>
                  <a:cubicBezTo>
                    <a:pt x="1" y="763"/>
                    <a:pt x="215" y="977"/>
                    <a:pt x="489" y="977"/>
                  </a:cubicBezTo>
                  <a:lnTo>
                    <a:pt x="6871" y="977"/>
                  </a:lnTo>
                  <a:cubicBezTo>
                    <a:pt x="7133" y="977"/>
                    <a:pt x="7359" y="763"/>
                    <a:pt x="7359" y="489"/>
                  </a:cubicBezTo>
                  <a:cubicBezTo>
                    <a:pt x="7359" y="215"/>
                    <a:pt x="7133" y="1"/>
                    <a:pt x="6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11195"/>
        <p:cNvGrpSpPr/>
        <p:nvPr/>
      </p:nvGrpSpPr>
      <p:grpSpPr>
        <a:xfrm>
          <a:off x="0" y="0"/>
          <a:ext cx="0" cy="0"/>
          <a:chOff x="0" y="0"/>
          <a:chExt cx="0" cy="0"/>
        </a:xfrm>
      </p:grpSpPr>
      <p:grpSp>
        <p:nvGrpSpPr>
          <p:cNvPr id="11196" name="Google Shape;11196;p29"/>
          <p:cNvGrpSpPr/>
          <p:nvPr/>
        </p:nvGrpSpPr>
        <p:grpSpPr>
          <a:xfrm>
            <a:off x="-2195772" y="-1802838"/>
            <a:ext cx="12443207" cy="8715519"/>
            <a:chOff x="-2195772" y="-1802838"/>
            <a:chExt cx="12443207" cy="8715519"/>
          </a:xfrm>
        </p:grpSpPr>
        <p:grpSp>
          <p:nvGrpSpPr>
            <p:cNvPr id="11197" name="Google Shape;11197;p29"/>
            <p:cNvGrpSpPr/>
            <p:nvPr/>
          </p:nvGrpSpPr>
          <p:grpSpPr>
            <a:xfrm>
              <a:off x="-2195772" y="-1802838"/>
              <a:ext cx="12443207" cy="8715519"/>
              <a:chOff x="-2195772" y="-1802838"/>
              <a:chExt cx="12443207" cy="8715519"/>
            </a:xfrm>
          </p:grpSpPr>
          <p:sp>
            <p:nvSpPr>
              <p:cNvPr id="11198" name="Google Shape;11198;p29"/>
              <p:cNvSpPr/>
              <p:nvPr/>
            </p:nvSpPr>
            <p:spPr>
              <a:xfrm>
                <a:off x="0" y="3033450"/>
                <a:ext cx="9144053" cy="2110048"/>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29"/>
              <p:cNvSpPr/>
              <p:nvPr/>
            </p:nvSpPr>
            <p:spPr>
              <a:xfrm>
                <a:off x="0" y="-795675"/>
                <a:ext cx="9143883" cy="1776143"/>
              </a:xfrm>
              <a:custGeom>
                <a:avLst/>
                <a:gdLst/>
                <a:ahLst/>
                <a:cxnLst/>
                <a:rect l="l" t="t" r="r" b="b"/>
                <a:pathLst>
                  <a:path w="112599" h="17789" extrusionOk="0">
                    <a:moveTo>
                      <a:pt x="1" y="0"/>
                    </a:moveTo>
                    <a:lnTo>
                      <a:pt x="1" y="15240"/>
                    </a:lnTo>
                    <a:lnTo>
                      <a:pt x="21503" y="15240"/>
                    </a:lnTo>
                    <a:cubicBezTo>
                      <a:pt x="26218" y="15240"/>
                      <a:pt x="30719" y="14240"/>
                      <a:pt x="33838" y="12502"/>
                    </a:cubicBezTo>
                    <a:cubicBezTo>
                      <a:pt x="35517" y="11561"/>
                      <a:pt x="37946" y="11026"/>
                      <a:pt x="40482" y="11026"/>
                    </a:cubicBezTo>
                    <a:cubicBezTo>
                      <a:pt x="42256" y="11026"/>
                      <a:pt x="43959" y="11371"/>
                      <a:pt x="45209" y="11990"/>
                    </a:cubicBezTo>
                    <a:cubicBezTo>
                      <a:pt x="47673" y="13204"/>
                      <a:pt x="51019" y="13883"/>
                      <a:pt x="54508" y="13883"/>
                    </a:cubicBezTo>
                    <a:lnTo>
                      <a:pt x="71498" y="13883"/>
                    </a:lnTo>
                    <a:cubicBezTo>
                      <a:pt x="75046" y="13883"/>
                      <a:pt x="78344" y="14824"/>
                      <a:pt x="80094" y="16348"/>
                    </a:cubicBezTo>
                    <a:cubicBezTo>
                      <a:pt x="81118" y="17241"/>
                      <a:pt x="83035" y="17788"/>
                      <a:pt x="85119" y="17788"/>
                    </a:cubicBezTo>
                    <a:lnTo>
                      <a:pt x="112598" y="17788"/>
                    </a:lnTo>
                    <a:lnTo>
                      <a:pt x="112598" y="2548"/>
                    </a:lnTo>
                    <a:lnTo>
                      <a:pt x="91107" y="2548"/>
                    </a:lnTo>
                    <a:cubicBezTo>
                      <a:pt x="86381" y="2548"/>
                      <a:pt x="81892" y="3537"/>
                      <a:pt x="78772" y="5275"/>
                    </a:cubicBezTo>
                    <a:cubicBezTo>
                      <a:pt x="77082" y="6216"/>
                      <a:pt x="74665" y="6751"/>
                      <a:pt x="72117" y="6751"/>
                    </a:cubicBezTo>
                    <a:cubicBezTo>
                      <a:pt x="70343" y="6751"/>
                      <a:pt x="68652" y="6406"/>
                      <a:pt x="67390" y="5787"/>
                    </a:cubicBezTo>
                    <a:cubicBezTo>
                      <a:pt x="64926" y="4584"/>
                      <a:pt x="61592" y="3894"/>
                      <a:pt x="58103" y="3894"/>
                    </a:cubicBezTo>
                    <a:lnTo>
                      <a:pt x="41113" y="3894"/>
                    </a:lnTo>
                    <a:cubicBezTo>
                      <a:pt x="37553" y="3894"/>
                      <a:pt x="34267" y="2953"/>
                      <a:pt x="32517" y="1441"/>
                    </a:cubicBezTo>
                    <a:cubicBezTo>
                      <a:pt x="31493" y="548"/>
                      <a:pt x="29576" y="0"/>
                      <a:pt x="2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29"/>
              <p:cNvSpPr/>
              <p:nvPr/>
            </p:nvSpPr>
            <p:spPr>
              <a:xfrm>
                <a:off x="-554651" y="1831350"/>
                <a:ext cx="9698711" cy="792186"/>
              </a:xfrm>
              <a:custGeom>
                <a:avLst/>
                <a:gdLst/>
                <a:ahLst/>
                <a:cxnLst/>
                <a:rect l="l" t="t" r="r" b="b"/>
                <a:pathLst>
                  <a:path w="126076" h="15288" extrusionOk="0">
                    <a:moveTo>
                      <a:pt x="59089" y="1"/>
                    </a:moveTo>
                    <a:cubicBezTo>
                      <a:pt x="54525" y="1"/>
                      <a:pt x="49531" y="352"/>
                      <a:pt x="44078" y="1228"/>
                    </a:cubicBezTo>
                    <a:cubicBezTo>
                      <a:pt x="35277" y="2640"/>
                      <a:pt x="18210" y="7290"/>
                      <a:pt x="9247" y="7290"/>
                    </a:cubicBezTo>
                    <a:cubicBezTo>
                      <a:pt x="8084" y="7290"/>
                      <a:pt x="7058" y="7212"/>
                      <a:pt x="6204" y="7038"/>
                    </a:cubicBezTo>
                    <a:lnTo>
                      <a:pt x="1" y="10325"/>
                    </a:lnTo>
                    <a:cubicBezTo>
                      <a:pt x="1" y="10325"/>
                      <a:pt x="6332" y="14927"/>
                      <a:pt x="17749" y="14927"/>
                    </a:cubicBezTo>
                    <a:cubicBezTo>
                      <a:pt x="22796" y="14927"/>
                      <a:pt x="28839" y="14027"/>
                      <a:pt x="35767" y="11432"/>
                    </a:cubicBezTo>
                    <a:cubicBezTo>
                      <a:pt x="40647" y="9601"/>
                      <a:pt x="46516" y="8698"/>
                      <a:pt x="53350" y="8698"/>
                    </a:cubicBezTo>
                    <a:cubicBezTo>
                      <a:pt x="61623" y="8698"/>
                      <a:pt x="71310" y="10021"/>
                      <a:pt x="82368" y="12622"/>
                    </a:cubicBezTo>
                    <a:cubicBezTo>
                      <a:pt x="90771" y="14595"/>
                      <a:pt x="98053" y="15287"/>
                      <a:pt x="104133" y="15287"/>
                    </a:cubicBezTo>
                    <a:cubicBezTo>
                      <a:pt x="118419" y="15287"/>
                      <a:pt x="126076" y="11468"/>
                      <a:pt x="126076" y="11468"/>
                    </a:cubicBezTo>
                    <a:lnTo>
                      <a:pt x="126076" y="5895"/>
                    </a:lnTo>
                    <a:cubicBezTo>
                      <a:pt x="126076" y="5895"/>
                      <a:pt x="117555" y="6309"/>
                      <a:pt x="108633" y="6309"/>
                    </a:cubicBezTo>
                    <a:cubicBezTo>
                      <a:pt x="102048" y="6309"/>
                      <a:pt x="95245" y="6084"/>
                      <a:pt x="91488" y="5300"/>
                    </a:cubicBezTo>
                    <a:cubicBezTo>
                      <a:pt x="84679" y="3882"/>
                      <a:pt x="74254" y="1"/>
                      <a:pt x="59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01" name="Google Shape;11201;p29"/>
              <p:cNvGrpSpPr/>
              <p:nvPr/>
            </p:nvGrpSpPr>
            <p:grpSpPr>
              <a:xfrm rot="10364069">
                <a:off x="-1963565" y="-1528142"/>
                <a:ext cx="4595794" cy="3963965"/>
                <a:chOff x="780450" y="1002925"/>
                <a:chExt cx="3916575" cy="3378125"/>
              </a:xfrm>
            </p:grpSpPr>
            <p:sp>
              <p:nvSpPr>
                <p:cNvPr id="11202" name="Google Shape;11202;p2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2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2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2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p2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p2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p2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p2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2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2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2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2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2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2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2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2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2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2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2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p2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2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2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2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2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2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2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2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2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2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2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2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2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p2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2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2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2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2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2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2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2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2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2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2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2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2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2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2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9" name="Google Shape;11249;p2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0" name="Google Shape;11250;p2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2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2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2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2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2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2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2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2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2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2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2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p2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p2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p2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2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2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2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2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2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2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2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2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2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2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2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p2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p2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2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2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2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2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2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2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2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2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2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2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2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p2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0" name="Google Shape;11290;p2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2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2" name="Google Shape;11292;p2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3" name="Google Shape;11293;p2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4" name="Google Shape;11294;p2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5" name="Google Shape;11295;p2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6" name="Google Shape;11296;p2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7" name="Google Shape;11297;p2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8" name="Google Shape;11298;p2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9" name="Google Shape;11299;p2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2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1" name="Google Shape;11301;p2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2" name="Google Shape;11302;p2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3" name="Google Shape;11303;p2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2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2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2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2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2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2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2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1" name="Google Shape;11311;p2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2" name="Google Shape;11312;p2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2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2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2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2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2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2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2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2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2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2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3" name="Google Shape;11323;p2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4" name="Google Shape;11324;p2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5" name="Google Shape;11325;p29"/>
              <p:cNvGrpSpPr/>
              <p:nvPr/>
            </p:nvGrpSpPr>
            <p:grpSpPr>
              <a:xfrm rot="10364069">
                <a:off x="-1428215" y="2259858"/>
                <a:ext cx="4595794" cy="3963965"/>
                <a:chOff x="780450" y="1002925"/>
                <a:chExt cx="3916575" cy="3378125"/>
              </a:xfrm>
            </p:grpSpPr>
            <p:sp>
              <p:nvSpPr>
                <p:cNvPr id="11326" name="Google Shape;11326;p2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7" name="Google Shape;11327;p2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8" name="Google Shape;11328;p2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9" name="Google Shape;11329;p2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0" name="Google Shape;11330;p2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2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2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2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2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2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6" name="Google Shape;11336;p2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7" name="Google Shape;11337;p2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8" name="Google Shape;11338;p2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2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2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2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2" name="Google Shape;11342;p2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3" name="Google Shape;11343;p2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2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2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2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2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2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2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2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1" name="Google Shape;11351;p2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2" name="Google Shape;11352;p2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2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2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2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2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2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2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2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2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1" name="Google Shape;11361;p2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2" name="Google Shape;11362;p2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3" name="Google Shape;11363;p2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4" name="Google Shape;11364;p2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2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2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2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8" name="Google Shape;11368;p2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9" name="Google Shape;11369;p2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2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2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2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2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2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2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2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2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8" name="Google Shape;11378;p2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9" name="Google Shape;11379;p2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2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1" name="Google Shape;11381;p2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2" name="Google Shape;11382;p2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2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2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5" name="Google Shape;11385;p2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6" name="Google Shape;11386;p2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2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2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2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2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1" name="Google Shape;11391;p2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2" name="Google Shape;11392;p2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2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4" name="Google Shape;11394;p2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2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2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2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2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2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2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2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2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2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2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2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2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2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2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2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2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2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2" name="Google Shape;11412;p2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2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2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2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2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2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2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2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2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2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2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2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2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2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2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2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2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2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2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2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2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2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2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2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2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2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2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2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2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2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2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3" name="Google Shape;11443;p2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2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2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2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2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2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9" name="Google Shape;11449;p29"/>
              <p:cNvGrpSpPr/>
              <p:nvPr/>
            </p:nvGrpSpPr>
            <p:grpSpPr>
              <a:xfrm rot="10364069">
                <a:off x="5190185" y="-1329317"/>
                <a:ext cx="4595794" cy="3963965"/>
                <a:chOff x="780450" y="1002925"/>
                <a:chExt cx="3916575" cy="3378125"/>
              </a:xfrm>
            </p:grpSpPr>
            <p:sp>
              <p:nvSpPr>
                <p:cNvPr id="11450" name="Google Shape;11450;p2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2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2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2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2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2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2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2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2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2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2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2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2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2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2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2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2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2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2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2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2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2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2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2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2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2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2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2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2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2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2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2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2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2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2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2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2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2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2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2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2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2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2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2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2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2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2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2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2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2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0" name="Google Shape;11500;p2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1" name="Google Shape;11501;p2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2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2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2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2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2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2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2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2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2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2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2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2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2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2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2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2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2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2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2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2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2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2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2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2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2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2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2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2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2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2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2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2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2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2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2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2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2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2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2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2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2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2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2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2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2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2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2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2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2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2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2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2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2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2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2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2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2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2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2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2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2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2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4" name="Google Shape;11564;p2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2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2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2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2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2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0" name="Google Shape;11570;p2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2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2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3" name="Google Shape;11573;p29"/>
              <p:cNvGrpSpPr/>
              <p:nvPr/>
            </p:nvGrpSpPr>
            <p:grpSpPr>
              <a:xfrm rot="10364069">
                <a:off x="5419435" y="2307583"/>
                <a:ext cx="4595794" cy="3963965"/>
                <a:chOff x="780450" y="1002925"/>
                <a:chExt cx="3916575" cy="3378125"/>
              </a:xfrm>
            </p:grpSpPr>
            <p:sp>
              <p:nvSpPr>
                <p:cNvPr id="11574" name="Google Shape;11574;p2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2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2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2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2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2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2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2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2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2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2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2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2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2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2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2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2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2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2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2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2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2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2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2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2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2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2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2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2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2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2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2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2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2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2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2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2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2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2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2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2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2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2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2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2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2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2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2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2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2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2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2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2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2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2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2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2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2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2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2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2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2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2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2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2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2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2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2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2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2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2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2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2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2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2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2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2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2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2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3" name="Google Shape;11653;p2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2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2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2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2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2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2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2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2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2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2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2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2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2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2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2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2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2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2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2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2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2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2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2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2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2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2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2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2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2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2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2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2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2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2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2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2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2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2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2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2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2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5" name="Google Shape;11695;p2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2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7" name="Google Shape;11697;p29"/>
              <p:cNvGrpSpPr/>
              <p:nvPr/>
            </p:nvGrpSpPr>
            <p:grpSpPr>
              <a:xfrm rot="-6035848">
                <a:off x="3096489" y="2307523"/>
                <a:ext cx="4595765" cy="3963940"/>
                <a:chOff x="780450" y="1002925"/>
                <a:chExt cx="3916575" cy="3378125"/>
              </a:xfrm>
            </p:grpSpPr>
            <p:sp>
              <p:nvSpPr>
                <p:cNvPr id="11698" name="Google Shape;11698;p2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2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2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2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2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2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2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2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2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2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2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2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2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2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2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2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2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2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2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2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2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2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2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2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2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2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2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2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2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2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2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2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2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2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2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2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2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2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2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2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2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2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2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2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2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2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2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2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2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2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2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2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2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2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2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2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2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2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2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2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2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2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2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2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2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2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2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2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2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2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2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2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2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1" name="Google Shape;11771;p2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2" name="Google Shape;11772;p2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3" name="Google Shape;11773;p2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4" name="Google Shape;11774;p2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2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2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2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2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2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2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2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2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2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2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2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2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2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2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2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2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2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2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2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2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2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2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2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2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2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2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2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2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2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2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2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2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2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2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2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2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2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2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2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2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2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2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2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8" name="Google Shape;11818;p2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9" name="Google Shape;11819;p2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2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21" name="Google Shape;11821;p29"/>
            <p:cNvGrpSpPr/>
            <p:nvPr/>
          </p:nvGrpSpPr>
          <p:grpSpPr>
            <a:xfrm>
              <a:off x="7463575" y="621069"/>
              <a:ext cx="1264805" cy="99218"/>
              <a:chOff x="6291500" y="380394"/>
              <a:chExt cx="1264805" cy="99218"/>
            </a:xfrm>
          </p:grpSpPr>
          <p:sp>
            <p:nvSpPr>
              <p:cNvPr id="11822" name="Google Shape;11822;p29"/>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823" name="Google Shape;11823;p29"/>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1824" name="Google Shape;11824;p29"/>
            <p:cNvGrpSpPr/>
            <p:nvPr/>
          </p:nvGrpSpPr>
          <p:grpSpPr>
            <a:xfrm>
              <a:off x="-15358" y="4825467"/>
              <a:ext cx="874603" cy="61433"/>
              <a:chOff x="6297842" y="1549942"/>
              <a:chExt cx="874603" cy="61433"/>
            </a:xfrm>
          </p:grpSpPr>
          <p:sp>
            <p:nvSpPr>
              <p:cNvPr id="11825" name="Google Shape;11825;p29"/>
              <p:cNvSpPr/>
              <p:nvPr/>
            </p:nvSpPr>
            <p:spPr>
              <a:xfrm>
                <a:off x="6297842" y="1549942"/>
                <a:ext cx="577343" cy="61433"/>
              </a:xfrm>
              <a:custGeom>
                <a:avLst/>
                <a:gdLst/>
                <a:ahLst/>
                <a:cxnLst/>
                <a:rect l="l" t="t" r="r" b="b"/>
                <a:pathLst>
                  <a:path w="8740" h="930" extrusionOk="0">
                    <a:moveTo>
                      <a:pt x="465" y="0"/>
                    </a:moveTo>
                    <a:cubicBezTo>
                      <a:pt x="203" y="0"/>
                      <a:pt x="0" y="203"/>
                      <a:pt x="0" y="465"/>
                    </a:cubicBezTo>
                    <a:cubicBezTo>
                      <a:pt x="0" y="715"/>
                      <a:pt x="203" y="929"/>
                      <a:pt x="465" y="929"/>
                    </a:cubicBezTo>
                    <a:lnTo>
                      <a:pt x="8275" y="929"/>
                    </a:lnTo>
                    <a:cubicBezTo>
                      <a:pt x="8537" y="929"/>
                      <a:pt x="8739" y="715"/>
                      <a:pt x="8739" y="465"/>
                    </a:cubicBezTo>
                    <a:cubicBezTo>
                      <a:pt x="8739" y="203"/>
                      <a:pt x="8537"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29"/>
              <p:cNvSpPr/>
              <p:nvPr/>
            </p:nvSpPr>
            <p:spPr>
              <a:xfrm>
                <a:off x="6958484" y="1549942"/>
                <a:ext cx="213960" cy="61433"/>
              </a:xfrm>
              <a:custGeom>
                <a:avLst/>
                <a:gdLst/>
                <a:ahLst/>
                <a:cxnLst/>
                <a:rect l="l" t="t" r="r" b="b"/>
                <a:pathLst>
                  <a:path w="3239" h="930" extrusionOk="0">
                    <a:moveTo>
                      <a:pt x="465" y="0"/>
                    </a:moveTo>
                    <a:cubicBezTo>
                      <a:pt x="215" y="0"/>
                      <a:pt x="0" y="203"/>
                      <a:pt x="0" y="465"/>
                    </a:cubicBezTo>
                    <a:cubicBezTo>
                      <a:pt x="0" y="715"/>
                      <a:pt x="215" y="929"/>
                      <a:pt x="465" y="929"/>
                    </a:cubicBezTo>
                    <a:lnTo>
                      <a:pt x="2775" y="929"/>
                    </a:lnTo>
                    <a:cubicBezTo>
                      <a:pt x="3037" y="929"/>
                      <a:pt x="3239" y="715"/>
                      <a:pt x="3239" y="465"/>
                    </a:cubicBezTo>
                    <a:cubicBezTo>
                      <a:pt x="3239" y="203"/>
                      <a:pt x="3037" y="0"/>
                      <a:pt x="27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27" name="Google Shape;11827;p29"/>
          <p:cNvSpPr txBox="1">
            <a:spLocks noGrp="1"/>
          </p:cNvSpPr>
          <p:nvPr>
            <p:ph type="ctrTitle"/>
          </p:nvPr>
        </p:nvSpPr>
        <p:spPr>
          <a:xfrm>
            <a:off x="630650" y="513942"/>
            <a:ext cx="4568100" cy="118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500">
                <a:solidFill>
                  <a:schemeClr val="accent6"/>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828" name="Google Shape;11828;p29"/>
          <p:cNvSpPr txBox="1">
            <a:spLocks noGrp="1"/>
          </p:cNvSpPr>
          <p:nvPr>
            <p:ph type="subTitle" idx="1"/>
          </p:nvPr>
        </p:nvSpPr>
        <p:spPr>
          <a:xfrm>
            <a:off x="630650" y="1465762"/>
            <a:ext cx="4568100" cy="52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000"/>
              <a:buNone/>
              <a:defRPr sz="2400">
                <a:solidFill>
                  <a:schemeClr val="lt2"/>
                </a:solidFill>
              </a:defRPr>
            </a:lvl1pPr>
            <a:lvl2pPr lvl="1" algn="ctr" rtl="0">
              <a:lnSpc>
                <a:spcPct val="100000"/>
              </a:lnSpc>
              <a:spcBef>
                <a:spcPts val="0"/>
              </a:spcBef>
              <a:spcAft>
                <a:spcPts val="0"/>
              </a:spcAft>
              <a:buClr>
                <a:schemeClr val="lt2"/>
              </a:buClr>
              <a:buSzPts val="2000"/>
              <a:buNone/>
              <a:defRPr sz="2000">
                <a:solidFill>
                  <a:schemeClr val="lt2"/>
                </a:solidFill>
              </a:defRPr>
            </a:lvl2pPr>
            <a:lvl3pPr lvl="2" algn="ctr" rtl="0">
              <a:lnSpc>
                <a:spcPct val="100000"/>
              </a:lnSpc>
              <a:spcBef>
                <a:spcPts val="0"/>
              </a:spcBef>
              <a:spcAft>
                <a:spcPts val="0"/>
              </a:spcAft>
              <a:buClr>
                <a:schemeClr val="lt2"/>
              </a:buClr>
              <a:buSzPts val="2000"/>
              <a:buNone/>
              <a:defRPr sz="2000">
                <a:solidFill>
                  <a:schemeClr val="lt2"/>
                </a:solidFill>
              </a:defRPr>
            </a:lvl3pPr>
            <a:lvl4pPr lvl="3" algn="ctr" rtl="0">
              <a:lnSpc>
                <a:spcPct val="100000"/>
              </a:lnSpc>
              <a:spcBef>
                <a:spcPts val="0"/>
              </a:spcBef>
              <a:spcAft>
                <a:spcPts val="0"/>
              </a:spcAft>
              <a:buClr>
                <a:schemeClr val="lt2"/>
              </a:buClr>
              <a:buSzPts val="2000"/>
              <a:buNone/>
              <a:defRPr sz="2000">
                <a:solidFill>
                  <a:schemeClr val="lt2"/>
                </a:solidFill>
              </a:defRPr>
            </a:lvl4pPr>
            <a:lvl5pPr lvl="4" algn="ctr" rtl="0">
              <a:lnSpc>
                <a:spcPct val="100000"/>
              </a:lnSpc>
              <a:spcBef>
                <a:spcPts val="0"/>
              </a:spcBef>
              <a:spcAft>
                <a:spcPts val="0"/>
              </a:spcAft>
              <a:buClr>
                <a:schemeClr val="lt2"/>
              </a:buClr>
              <a:buSzPts val="2000"/>
              <a:buNone/>
              <a:defRPr sz="2000">
                <a:solidFill>
                  <a:schemeClr val="lt2"/>
                </a:solidFill>
              </a:defRPr>
            </a:lvl5pPr>
            <a:lvl6pPr lvl="5" algn="ctr" rtl="0">
              <a:lnSpc>
                <a:spcPct val="100000"/>
              </a:lnSpc>
              <a:spcBef>
                <a:spcPts val="0"/>
              </a:spcBef>
              <a:spcAft>
                <a:spcPts val="0"/>
              </a:spcAft>
              <a:buClr>
                <a:schemeClr val="lt2"/>
              </a:buClr>
              <a:buSzPts val="2000"/>
              <a:buNone/>
              <a:defRPr sz="2000">
                <a:solidFill>
                  <a:schemeClr val="lt2"/>
                </a:solidFill>
              </a:defRPr>
            </a:lvl6pPr>
            <a:lvl7pPr lvl="6" algn="ctr" rtl="0">
              <a:lnSpc>
                <a:spcPct val="100000"/>
              </a:lnSpc>
              <a:spcBef>
                <a:spcPts val="0"/>
              </a:spcBef>
              <a:spcAft>
                <a:spcPts val="0"/>
              </a:spcAft>
              <a:buClr>
                <a:schemeClr val="lt2"/>
              </a:buClr>
              <a:buSzPts val="2000"/>
              <a:buNone/>
              <a:defRPr sz="2000">
                <a:solidFill>
                  <a:schemeClr val="lt2"/>
                </a:solidFill>
              </a:defRPr>
            </a:lvl7pPr>
            <a:lvl8pPr lvl="7" algn="ctr" rtl="0">
              <a:lnSpc>
                <a:spcPct val="100000"/>
              </a:lnSpc>
              <a:spcBef>
                <a:spcPts val="0"/>
              </a:spcBef>
              <a:spcAft>
                <a:spcPts val="0"/>
              </a:spcAft>
              <a:buClr>
                <a:schemeClr val="lt2"/>
              </a:buClr>
              <a:buSzPts val="2000"/>
              <a:buNone/>
              <a:defRPr sz="2000">
                <a:solidFill>
                  <a:schemeClr val="lt2"/>
                </a:solidFill>
              </a:defRPr>
            </a:lvl8pPr>
            <a:lvl9pPr lvl="8" algn="ctr"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1829" name="Google Shape;11829;p29"/>
          <p:cNvSpPr txBox="1"/>
          <p:nvPr/>
        </p:nvSpPr>
        <p:spPr>
          <a:xfrm>
            <a:off x="1219950" y="3471975"/>
            <a:ext cx="3389400" cy="738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Cairo"/>
                <a:ea typeface="Cairo"/>
                <a:cs typeface="Cairo"/>
                <a:sym typeface="Cairo"/>
              </a:rPr>
              <a:t>CREDITS: This presentation template was created by </a:t>
            </a:r>
            <a:r>
              <a:rPr lang="en" sz="1200" b="1">
                <a:solidFill>
                  <a:schemeClr val="lt2"/>
                </a:solidFill>
                <a:uFill>
                  <a:noFill/>
                </a:uFill>
                <a:latin typeface="Cairo"/>
                <a:ea typeface="Cairo"/>
                <a:cs typeface="Cairo"/>
                <a:sym typeface="Cairo"/>
                <a:hlinkClick r:id="rId2">
                  <a:extLst>
                    <a:ext uri="{A12FA001-AC4F-418D-AE19-62706E023703}">
                      <ahyp:hlinkClr xmlns:ahyp="http://schemas.microsoft.com/office/drawing/2018/hyperlinkcolor" val="tx"/>
                    </a:ext>
                  </a:extLst>
                </a:hlinkClick>
              </a:rPr>
              <a:t>Slidesgo</a:t>
            </a:r>
            <a:r>
              <a:rPr lang="en" sz="1200">
                <a:solidFill>
                  <a:schemeClr val="lt2"/>
                </a:solidFill>
                <a:latin typeface="Cairo"/>
                <a:ea typeface="Cairo"/>
                <a:cs typeface="Cairo"/>
                <a:sym typeface="Cairo"/>
              </a:rPr>
              <a:t>, including icons by </a:t>
            </a:r>
            <a:r>
              <a:rPr lang="en" sz="1200" b="1">
                <a:solidFill>
                  <a:schemeClr val="lt2"/>
                </a:solidFill>
                <a:uFill>
                  <a:noFill/>
                </a:uFill>
                <a:latin typeface="Cairo"/>
                <a:ea typeface="Cairo"/>
                <a:cs typeface="Cairo"/>
                <a:sym typeface="Cairo"/>
                <a:hlinkClick r:id="rId3">
                  <a:extLst>
                    <a:ext uri="{A12FA001-AC4F-418D-AE19-62706E023703}">
                      <ahyp:hlinkClr xmlns:ahyp="http://schemas.microsoft.com/office/drawing/2018/hyperlinkcolor" val="tx"/>
                    </a:ext>
                  </a:extLst>
                </a:hlinkClick>
              </a:rPr>
              <a:t>Flaticon</a:t>
            </a:r>
            <a:r>
              <a:rPr lang="en" sz="1200">
                <a:solidFill>
                  <a:schemeClr val="lt2"/>
                </a:solidFill>
                <a:latin typeface="Cairo"/>
                <a:ea typeface="Cairo"/>
                <a:cs typeface="Cairo"/>
                <a:sym typeface="Cairo"/>
              </a:rPr>
              <a:t>, and infographics &amp; images by </a:t>
            </a:r>
            <a:r>
              <a:rPr lang="en" sz="1200" b="1">
                <a:solidFill>
                  <a:schemeClr val="lt2"/>
                </a:solidFill>
                <a:uFill>
                  <a:noFill/>
                </a:uFill>
                <a:latin typeface="Cairo"/>
                <a:ea typeface="Cairo"/>
                <a:cs typeface="Cairo"/>
                <a:sym typeface="Cairo"/>
                <a:hlinkClick r:id="rId4">
                  <a:extLst>
                    <a:ext uri="{A12FA001-AC4F-418D-AE19-62706E023703}">
                      <ahyp:hlinkClr xmlns:ahyp="http://schemas.microsoft.com/office/drawing/2018/hyperlinkcolor" val="tx"/>
                    </a:ext>
                  </a:extLst>
                </a:hlinkClick>
              </a:rPr>
              <a:t>Freepik</a:t>
            </a:r>
            <a:endParaRPr sz="1200">
              <a:solidFill>
                <a:schemeClr val="lt2"/>
              </a:solidFill>
              <a:latin typeface="Cairo"/>
              <a:ea typeface="Cairo"/>
              <a:cs typeface="Cairo"/>
              <a:sym typeface="Cairo"/>
            </a:endParaRPr>
          </a:p>
        </p:txBody>
      </p:sp>
      <p:sp>
        <p:nvSpPr>
          <p:cNvPr id="11830" name="Google Shape;11830;p29"/>
          <p:cNvSpPr txBox="1">
            <a:spLocks noGrp="1"/>
          </p:cNvSpPr>
          <p:nvPr>
            <p:ph type="subTitle" idx="2"/>
          </p:nvPr>
        </p:nvSpPr>
        <p:spPr>
          <a:xfrm>
            <a:off x="1099975" y="2075163"/>
            <a:ext cx="3629400" cy="74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500"/>
              <a:buNone/>
              <a:defRPr sz="1600">
                <a:solidFill>
                  <a:schemeClr val="lt2"/>
                </a:solidFill>
              </a:defRPr>
            </a:lvl1pPr>
            <a:lvl2pPr lvl="1" algn="ctr" rtl="0">
              <a:lnSpc>
                <a:spcPct val="100000"/>
              </a:lnSpc>
              <a:spcBef>
                <a:spcPts val="0"/>
              </a:spcBef>
              <a:spcAft>
                <a:spcPts val="0"/>
              </a:spcAft>
              <a:buClr>
                <a:schemeClr val="lt2"/>
              </a:buClr>
              <a:buSzPts val="1500"/>
              <a:buNone/>
              <a:defRPr>
                <a:solidFill>
                  <a:schemeClr val="lt2"/>
                </a:solidFill>
              </a:defRPr>
            </a:lvl2pPr>
            <a:lvl3pPr lvl="2" algn="ctr" rtl="0">
              <a:lnSpc>
                <a:spcPct val="100000"/>
              </a:lnSpc>
              <a:spcBef>
                <a:spcPts val="0"/>
              </a:spcBef>
              <a:spcAft>
                <a:spcPts val="0"/>
              </a:spcAft>
              <a:buClr>
                <a:schemeClr val="lt2"/>
              </a:buClr>
              <a:buSzPts val="1500"/>
              <a:buNone/>
              <a:defRPr>
                <a:solidFill>
                  <a:schemeClr val="lt2"/>
                </a:solidFill>
              </a:defRPr>
            </a:lvl3pPr>
            <a:lvl4pPr lvl="3" algn="ctr" rtl="0">
              <a:lnSpc>
                <a:spcPct val="100000"/>
              </a:lnSpc>
              <a:spcBef>
                <a:spcPts val="0"/>
              </a:spcBef>
              <a:spcAft>
                <a:spcPts val="0"/>
              </a:spcAft>
              <a:buClr>
                <a:schemeClr val="lt2"/>
              </a:buClr>
              <a:buSzPts val="1500"/>
              <a:buNone/>
              <a:defRPr>
                <a:solidFill>
                  <a:schemeClr val="lt2"/>
                </a:solidFill>
              </a:defRPr>
            </a:lvl4pPr>
            <a:lvl5pPr lvl="4" algn="ctr" rtl="0">
              <a:lnSpc>
                <a:spcPct val="100000"/>
              </a:lnSpc>
              <a:spcBef>
                <a:spcPts val="0"/>
              </a:spcBef>
              <a:spcAft>
                <a:spcPts val="0"/>
              </a:spcAft>
              <a:buClr>
                <a:schemeClr val="lt2"/>
              </a:buClr>
              <a:buSzPts val="1500"/>
              <a:buNone/>
              <a:defRPr>
                <a:solidFill>
                  <a:schemeClr val="lt2"/>
                </a:solidFill>
              </a:defRPr>
            </a:lvl5pPr>
            <a:lvl6pPr lvl="5" algn="ctr" rtl="0">
              <a:lnSpc>
                <a:spcPct val="100000"/>
              </a:lnSpc>
              <a:spcBef>
                <a:spcPts val="0"/>
              </a:spcBef>
              <a:spcAft>
                <a:spcPts val="0"/>
              </a:spcAft>
              <a:buClr>
                <a:schemeClr val="lt2"/>
              </a:buClr>
              <a:buSzPts val="1500"/>
              <a:buNone/>
              <a:defRPr>
                <a:solidFill>
                  <a:schemeClr val="lt2"/>
                </a:solidFill>
              </a:defRPr>
            </a:lvl6pPr>
            <a:lvl7pPr lvl="6" algn="ctr" rtl="0">
              <a:lnSpc>
                <a:spcPct val="100000"/>
              </a:lnSpc>
              <a:spcBef>
                <a:spcPts val="0"/>
              </a:spcBef>
              <a:spcAft>
                <a:spcPts val="0"/>
              </a:spcAft>
              <a:buClr>
                <a:schemeClr val="lt2"/>
              </a:buClr>
              <a:buSzPts val="1500"/>
              <a:buNone/>
              <a:defRPr>
                <a:solidFill>
                  <a:schemeClr val="lt2"/>
                </a:solidFill>
              </a:defRPr>
            </a:lvl7pPr>
            <a:lvl8pPr lvl="7" algn="ctr" rtl="0">
              <a:lnSpc>
                <a:spcPct val="100000"/>
              </a:lnSpc>
              <a:spcBef>
                <a:spcPts val="0"/>
              </a:spcBef>
              <a:spcAft>
                <a:spcPts val="0"/>
              </a:spcAft>
              <a:buClr>
                <a:schemeClr val="lt2"/>
              </a:buClr>
              <a:buSzPts val="1500"/>
              <a:buNone/>
              <a:defRPr>
                <a:solidFill>
                  <a:schemeClr val="lt2"/>
                </a:solidFill>
              </a:defRPr>
            </a:lvl8pPr>
            <a:lvl9pPr lvl="8" algn="ctr" rtl="0">
              <a:lnSpc>
                <a:spcPct val="100000"/>
              </a:lnSpc>
              <a:spcBef>
                <a:spcPts val="0"/>
              </a:spcBef>
              <a:spcAft>
                <a:spcPts val="0"/>
              </a:spcAft>
              <a:buClr>
                <a:schemeClr val="lt2"/>
              </a:buClr>
              <a:buSzPts val="1500"/>
              <a:buNone/>
              <a:defRPr>
                <a:solidFill>
                  <a:schemeClr val="lt2"/>
                </a:solidFill>
              </a:defRPr>
            </a:lvl9pPr>
          </a:lstStyle>
          <a:p>
            <a:endParaRPr/>
          </a:p>
        </p:txBody>
      </p:sp>
    </p:spTree>
    <p:extLst>
      <p:ext uri="{BB962C8B-B14F-4D97-AF65-F5344CB8AC3E}">
        <p14:creationId xmlns:p14="http://schemas.microsoft.com/office/powerpoint/2010/main" val="406545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2952"/>
        <p:cNvGrpSpPr/>
        <p:nvPr/>
      </p:nvGrpSpPr>
      <p:grpSpPr>
        <a:xfrm>
          <a:off x="0" y="0"/>
          <a:ext cx="0" cy="0"/>
          <a:chOff x="0" y="0"/>
          <a:chExt cx="0" cy="0"/>
        </a:xfrm>
      </p:grpSpPr>
      <p:grpSp>
        <p:nvGrpSpPr>
          <p:cNvPr id="2953" name="Google Shape;2953;p8"/>
          <p:cNvGrpSpPr/>
          <p:nvPr/>
        </p:nvGrpSpPr>
        <p:grpSpPr>
          <a:xfrm>
            <a:off x="-1355678" y="-1756440"/>
            <a:ext cx="11985769" cy="7735915"/>
            <a:chOff x="-1355678" y="-1756440"/>
            <a:chExt cx="11985769" cy="7735915"/>
          </a:xfrm>
        </p:grpSpPr>
        <p:sp>
          <p:nvSpPr>
            <p:cNvPr id="2954" name="Google Shape;2954;p8"/>
            <p:cNvSpPr/>
            <p:nvPr/>
          </p:nvSpPr>
          <p:spPr>
            <a:xfrm>
              <a:off x="5976" y="3921300"/>
              <a:ext cx="9143847" cy="1225976"/>
            </a:xfrm>
            <a:custGeom>
              <a:avLst/>
              <a:gdLst/>
              <a:ahLst/>
              <a:cxnLst/>
              <a:rect l="l" t="t" r="r" b="b"/>
              <a:pathLst>
                <a:path w="51639" h="7347" extrusionOk="0">
                  <a:moveTo>
                    <a:pt x="43483" y="0"/>
                  </a:moveTo>
                  <a:cubicBezTo>
                    <a:pt x="39613" y="0"/>
                    <a:pt x="35874" y="989"/>
                    <a:pt x="32922" y="2798"/>
                  </a:cubicBezTo>
                  <a:cubicBezTo>
                    <a:pt x="31183" y="3858"/>
                    <a:pt x="28981" y="4441"/>
                    <a:pt x="26719" y="4441"/>
                  </a:cubicBezTo>
                  <a:lnTo>
                    <a:pt x="18598" y="4441"/>
                  </a:lnTo>
                  <a:cubicBezTo>
                    <a:pt x="18560" y="4441"/>
                    <a:pt x="18522" y="4441"/>
                    <a:pt x="18484" y="4441"/>
                  </a:cubicBezTo>
                  <a:cubicBezTo>
                    <a:pt x="12213" y="4441"/>
                    <a:pt x="5977" y="5418"/>
                    <a:pt x="1" y="7347"/>
                  </a:cubicBezTo>
                  <a:lnTo>
                    <a:pt x="51638" y="7347"/>
                  </a:lnTo>
                  <a:lnTo>
                    <a:pt x="516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8"/>
            <p:cNvSpPr/>
            <p:nvPr/>
          </p:nvSpPr>
          <p:spPr>
            <a:xfrm flipH="1">
              <a:off x="-46" y="92362"/>
              <a:ext cx="9252146" cy="1313215"/>
            </a:xfrm>
            <a:custGeom>
              <a:avLst/>
              <a:gdLst/>
              <a:ahLst/>
              <a:cxnLst/>
              <a:rect l="l" t="t" r="r" b="b"/>
              <a:pathLst>
                <a:path w="116658" h="16558" extrusionOk="0">
                  <a:moveTo>
                    <a:pt x="83992" y="1"/>
                  </a:moveTo>
                  <a:cubicBezTo>
                    <a:pt x="77267" y="1"/>
                    <a:pt x="70084" y="658"/>
                    <a:pt x="63044" y="2464"/>
                  </a:cubicBezTo>
                  <a:cubicBezTo>
                    <a:pt x="54118" y="4751"/>
                    <a:pt x="46885" y="5526"/>
                    <a:pt x="40795" y="5526"/>
                  </a:cubicBezTo>
                  <a:cubicBezTo>
                    <a:pt x="27972" y="5526"/>
                    <a:pt x="20211" y="2090"/>
                    <a:pt x="12364" y="2090"/>
                  </a:cubicBezTo>
                  <a:cubicBezTo>
                    <a:pt x="8899" y="2090"/>
                    <a:pt x="5418" y="2760"/>
                    <a:pt x="1477" y="4691"/>
                  </a:cubicBezTo>
                  <a:cubicBezTo>
                    <a:pt x="0" y="5405"/>
                    <a:pt x="1477" y="11215"/>
                    <a:pt x="1477" y="11215"/>
                  </a:cubicBezTo>
                  <a:cubicBezTo>
                    <a:pt x="4436" y="13894"/>
                    <a:pt x="14594" y="16557"/>
                    <a:pt x="25044" y="16557"/>
                  </a:cubicBezTo>
                  <a:cubicBezTo>
                    <a:pt x="30105" y="16557"/>
                    <a:pt x="35235" y="15933"/>
                    <a:pt x="39648" y="14382"/>
                  </a:cubicBezTo>
                  <a:cubicBezTo>
                    <a:pt x="48877" y="11132"/>
                    <a:pt x="62824" y="8425"/>
                    <a:pt x="74470" y="8425"/>
                  </a:cubicBezTo>
                  <a:cubicBezTo>
                    <a:pt x="79801" y="8425"/>
                    <a:pt x="84651" y="8992"/>
                    <a:pt x="88345" y="10334"/>
                  </a:cubicBezTo>
                  <a:cubicBezTo>
                    <a:pt x="99834" y="14513"/>
                    <a:pt x="116658" y="15847"/>
                    <a:pt x="116658" y="15847"/>
                  </a:cubicBezTo>
                  <a:lnTo>
                    <a:pt x="116658" y="4691"/>
                  </a:lnTo>
                  <a:cubicBezTo>
                    <a:pt x="116658" y="4691"/>
                    <a:pt x="101958" y="1"/>
                    <a:pt x="8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6" name="Google Shape;2956;p8"/>
            <p:cNvGrpSpPr/>
            <p:nvPr/>
          </p:nvGrpSpPr>
          <p:grpSpPr>
            <a:xfrm>
              <a:off x="-797087" y="2448950"/>
              <a:ext cx="3916575" cy="3378125"/>
              <a:chOff x="780450" y="1002925"/>
              <a:chExt cx="3916575" cy="3378125"/>
            </a:xfrm>
          </p:grpSpPr>
          <p:sp>
            <p:nvSpPr>
              <p:cNvPr id="2957" name="Google Shape;2957;p8"/>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8"/>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8"/>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8"/>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8"/>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8"/>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8"/>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8"/>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8"/>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8"/>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8"/>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8"/>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8"/>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8"/>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8"/>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8"/>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8"/>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8"/>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8"/>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8"/>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8"/>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8"/>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8"/>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8"/>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8"/>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8"/>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8"/>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8"/>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8"/>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8"/>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8"/>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8"/>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8"/>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8"/>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8"/>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8"/>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8"/>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8"/>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8"/>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8"/>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8"/>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8"/>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8"/>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8"/>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8"/>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8"/>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8"/>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8"/>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8"/>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8"/>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8"/>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8"/>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8"/>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8"/>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8"/>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8"/>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8"/>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8"/>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8"/>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8"/>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8"/>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8"/>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8"/>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8"/>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8"/>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8"/>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8"/>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8"/>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8"/>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8"/>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8"/>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8"/>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8"/>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8"/>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8"/>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8"/>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8"/>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8"/>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8"/>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8"/>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8"/>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8"/>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8"/>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8"/>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8"/>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8"/>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8"/>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8"/>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8"/>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8"/>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8"/>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8"/>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8"/>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8"/>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8"/>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8"/>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8"/>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8"/>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8"/>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8"/>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8"/>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8"/>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8"/>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8"/>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8"/>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8"/>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8"/>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8"/>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8"/>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8"/>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8"/>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8"/>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8"/>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8"/>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8"/>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8"/>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8"/>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8"/>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8"/>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8"/>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8"/>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8"/>
            <p:cNvGrpSpPr/>
            <p:nvPr/>
          </p:nvGrpSpPr>
          <p:grpSpPr>
            <a:xfrm rot="3599956">
              <a:off x="-872051" y="-905057"/>
              <a:ext cx="3916489" cy="3378051"/>
              <a:chOff x="780450" y="1002925"/>
              <a:chExt cx="3916575" cy="3378125"/>
            </a:xfrm>
          </p:grpSpPr>
          <p:sp>
            <p:nvSpPr>
              <p:cNvPr id="3081" name="Google Shape;3081;p8"/>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8"/>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8"/>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8"/>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8"/>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8"/>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8"/>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8"/>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8"/>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8"/>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8"/>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8"/>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8"/>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8"/>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8"/>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8"/>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8"/>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8"/>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8"/>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8"/>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8"/>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8"/>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8"/>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8"/>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8"/>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8"/>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8"/>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8"/>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8"/>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8"/>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8"/>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8"/>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8"/>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8"/>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8"/>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8"/>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8"/>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8"/>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8"/>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8"/>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8"/>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8"/>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8"/>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8"/>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8"/>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8"/>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8"/>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8"/>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8"/>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8"/>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8"/>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8"/>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8"/>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8"/>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8"/>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8"/>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8"/>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8"/>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8"/>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8"/>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8"/>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8"/>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8"/>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8"/>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8"/>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8"/>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8"/>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8"/>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8"/>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8"/>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8"/>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8"/>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8"/>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8"/>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8"/>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8"/>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8"/>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8"/>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8"/>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8"/>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8"/>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8"/>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8"/>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8"/>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8"/>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8"/>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8"/>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8"/>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8"/>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8"/>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8"/>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8"/>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8"/>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8"/>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8"/>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8"/>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8"/>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8"/>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8"/>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8"/>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8"/>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8"/>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8"/>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8"/>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8"/>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8"/>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8"/>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8"/>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8"/>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8"/>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8"/>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8"/>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8"/>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8"/>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8"/>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8"/>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8"/>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8"/>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8"/>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8"/>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8"/>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8"/>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8"/>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4" name="Google Shape;3204;p8"/>
            <p:cNvGrpSpPr/>
            <p:nvPr/>
          </p:nvGrpSpPr>
          <p:grpSpPr>
            <a:xfrm>
              <a:off x="4628538" y="2601350"/>
              <a:ext cx="3916575" cy="3378125"/>
              <a:chOff x="780450" y="1002925"/>
              <a:chExt cx="3916575" cy="3378125"/>
            </a:xfrm>
          </p:grpSpPr>
          <p:sp>
            <p:nvSpPr>
              <p:cNvPr id="3205" name="Google Shape;3205;p8"/>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8"/>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8"/>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8"/>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8"/>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8"/>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8"/>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8"/>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8"/>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8"/>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8"/>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8"/>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8"/>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8"/>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8"/>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8"/>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8"/>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8"/>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8"/>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8"/>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8"/>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8"/>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8"/>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8"/>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8"/>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8"/>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8"/>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8"/>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8"/>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8"/>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8"/>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8"/>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8"/>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8"/>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8"/>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8"/>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8"/>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8"/>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8"/>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8"/>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8"/>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8"/>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8"/>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8"/>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8"/>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8"/>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8"/>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8"/>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8"/>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8"/>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8"/>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8"/>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8"/>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8"/>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8"/>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8"/>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8"/>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8"/>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8"/>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8"/>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8"/>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8"/>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8"/>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8"/>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8"/>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8"/>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8"/>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8"/>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8"/>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8"/>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8"/>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8"/>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8"/>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8"/>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8"/>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8"/>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8"/>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8"/>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8"/>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8"/>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8"/>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8"/>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8"/>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8"/>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8"/>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8"/>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8"/>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8"/>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8"/>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8"/>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8"/>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8"/>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8"/>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8"/>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8"/>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8"/>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8"/>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8"/>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8"/>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8"/>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8"/>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8"/>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8"/>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8"/>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8"/>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8"/>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8"/>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8"/>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8"/>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8"/>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8"/>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8"/>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8"/>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8"/>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8"/>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8"/>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8"/>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8"/>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8"/>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8"/>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8"/>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8"/>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8"/>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8" name="Google Shape;3328;p8"/>
            <p:cNvGrpSpPr/>
            <p:nvPr/>
          </p:nvGrpSpPr>
          <p:grpSpPr>
            <a:xfrm rot="3599956">
              <a:off x="6229974" y="85543"/>
              <a:ext cx="3916489" cy="3378051"/>
              <a:chOff x="780450" y="1002925"/>
              <a:chExt cx="3916575" cy="3378125"/>
            </a:xfrm>
          </p:grpSpPr>
          <p:sp>
            <p:nvSpPr>
              <p:cNvPr id="3329" name="Google Shape;3329;p8"/>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8"/>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8"/>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8"/>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8"/>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8"/>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8"/>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8"/>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8"/>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8"/>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8"/>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8"/>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8"/>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8"/>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8"/>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8"/>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8"/>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8"/>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8"/>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8"/>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8"/>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8"/>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8"/>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8"/>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8"/>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8"/>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8"/>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8"/>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8"/>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8"/>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8"/>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8"/>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8"/>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8"/>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8"/>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8"/>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8"/>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8"/>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8"/>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8"/>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8"/>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8"/>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8"/>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8"/>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8"/>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8"/>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8"/>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8"/>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8"/>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8"/>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8"/>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8"/>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8"/>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8"/>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8"/>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8"/>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8"/>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8"/>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8"/>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8"/>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8"/>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8"/>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8"/>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8"/>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8"/>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8"/>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8"/>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8"/>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8"/>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8"/>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8"/>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8"/>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8"/>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8"/>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8"/>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8"/>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8"/>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8"/>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8"/>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8"/>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8"/>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8"/>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8"/>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8"/>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8"/>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8"/>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8"/>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8"/>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8"/>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8"/>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8"/>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8"/>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8"/>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8"/>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8"/>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8"/>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8"/>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8"/>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8"/>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8"/>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8"/>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8"/>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8"/>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8"/>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8"/>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8"/>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8"/>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8"/>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8"/>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8"/>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8"/>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8"/>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8"/>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8"/>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8"/>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8"/>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8"/>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8"/>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8"/>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8"/>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8"/>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8"/>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8"/>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52" name="Google Shape;3452;p8"/>
          <p:cNvSpPr txBox="1">
            <a:spLocks noGrp="1"/>
          </p:cNvSpPr>
          <p:nvPr>
            <p:ph type="title"/>
          </p:nvPr>
        </p:nvSpPr>
        <p:spPr>
          <a:xfrm>
            <a:off x="3521675" y="914313"/>
            <a:ext cx="4843200" cy="22062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78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53" name="Google Shape;3453;p8"/>
          <p:cNvSpPr txBox="1">
            <a:spLocks noGrp="1"/>
          </p:cNvSpPr>
          <p:nvPr>
            <p:ph type="subTitle" idx="1"/>
          </p:nvPr>
        </p:nvSpPr>
        <p:spPr>
          <a:xfrm>
            <a:off x="4870625" y="3125513"/>
            <a:ext cx="3494400" cy="750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22681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solidFill>
          <a:schemeClr val="dk1"/>
        </a:solidFill>
        <a:effectLst/>
      </p:bgPr>
    </p:bg>
    <p:spTree>
      <p:nvGrpSpPr>
        <p:cNvPr id="1" name="Shape 6246"/>
        <p:cNvGrpSpPr/>
        <p:nvPr/>
      </p:nvGrpSpPr>
      <p:grpSpPr>
        <a:xfrm>
          <a:off x="0" y="0"/>
          <a:ext cx="0" cy="0"/>
          <a:chOff x="0" y="0"/>
          <a:chExt cx="0" cy="0"/>
        </a:xfrm>
      </p:grpSpPr>
      <p:grpSp>
        <p:nvGrpSpPr>
          <p:cNvPr id="6247" name="Google Shape;6247;p17"/>
          <p:cNvGrpSpPr/>
          <p:nvPr/>
        </p:nvGrpSpPr>
        <p:grpSpPr>
          <a:xfrm>
            <a:off x="-546082" y="-1478475"/>
            <a:ext cx="10681850" cy="9541473"/>
            <a:chOff x="-546082" y="-1478475"/>
            <a:chExt cx="10681850" cy="9541473"/>
          </a:xfrm>
        </p:grpSpPr>
        <p:sp>
          <p:nvSpPr>
            <p:cNvPr id="6248" name="Google Shape;6248;p17"/>
            <p:cNvSpPr/>
            <p:nvPr/>
          </p:nvSpPr>
          <p:spPr>
            <a:xfrm rot="10800000">
              <a:off x="-27" y="8"/>
              <a:ext cx="9144053" cy="2262267"/>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7"/>
            <p:cNvSpPr/>
            <p:nvPr/>
          </p:nvSpPr>
          <p:spPr>
            <a:xfrm flipH="1">
              <a:off x="13" y="3842525"/>
              <a:ext cx="9143976" cy="1300970"/>
            </a:xfrm>
            <a:custGeom>
              <a:avLst/>
              <a:gdLst/>
              <a:ahLst/>
              <a:cxnLst/>
              <a:rect l="l" t="t" r="r" b="b"/>
              <a:pathLst>
                <a:path w="51639" h="7347" extrusionOk="0">
                  <a:moveTo>
                    <a:pt x="43483" y="0"/>
                  </a:moveTo>
                  <a:cubicBezTo>
                    <a:pt x="39613" y="0"/>
                    <a:pt x="35874" y="989"/>
                    <a:pt x="32922" y="2798"/>
                  </a:cubicBezTo>
                  <a:cubicBezTo>
                    <a:pt x="31183" y="3858"/>
                    <a:pt x="28981" y="4441"/>
                    <a:pt x="26719" y="4441"/>
                  </a:cubicBezTo>
                  <a:lnTo>
                    <a:pt x="18598" y="4441"/>
                  </a:lnTo>
                  <a:cubicBezTo>
                    <a:pt x="18560" y="4441"/>
                    <a:pt x="18522" y="4441"/>
                    <a:pt x="18484" y="4441"/>
                  </a:cubicBezTo>
                  <a:cubicBezTo>
                    <a:pt x="12213" y="4441"/>
                    <a:pt x="5977" y="5418"/>
                    <a:pt x="1" y="7347"/>
                  </a:cubicBezTo>
                  <a:lnTo>
                    <a:pt x="51638" y="7347"/>
                  </a:lnTo>
                  <a:lnTo>
                    <a:pt x="516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0" name="Google Shape;6250;p17"/>
            <p:cNvGrpSpPr/>
            <p:nvPr/>
          </p:nvGrpSpPr>
          <p:grpSpPr>
            <a:xfrm flipH="1">
              <a:off x="-419045" y="2698675"/>
              <a:ext cx="3916575" cy="3378125"/>
              <a:chOff x="780450" y="1002925"/>
              <a:chExt cx="3916575" cy="3378125"/>
            </a:xfrm>
          </p:grpSpPr>
          <p:sp>
            <p:nvSpPr>
              <p:cNvPr id="6251" name="Google Shape;6251;p17"/>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7"/>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7"/>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7"/>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7"/>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7"/>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7"/>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7"/>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7"/>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7"/>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7"/>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7"/>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7"/>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7"/>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7"/>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7"/>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7"/>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7"/>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7"/>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7"/>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7"/>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7"/>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7"/>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7"/>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7"/>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7"/>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7"/>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7"/>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7"/>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7"/>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7"/>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7"/>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7"/>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7"/>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7"/>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7"/>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7"/>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7"/>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7"/>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7"/>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7"/>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7"/>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7"/>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7"/>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7"/>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7"/>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7"/>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7"/>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7"/>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7"/>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7"/>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7"/>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7"/>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7"/>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7"/>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7"/>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7"/>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7"/>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7"/>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7"/>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7"/>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7"/>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7"/>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7"/>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7"/>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7"/>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7"/>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7"/>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7"/>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7"/>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7"/>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7"/>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7"/>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7"/>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7"/>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7"/>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7"/>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7"/>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7"/>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7"/>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7"/>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7"/>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7"/>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7"/>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7"/>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7"/>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7"/>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7"/>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7"/>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7"/>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7"/>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7"/>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7"/>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7"/>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7"/>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7"/>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7"/>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7"/>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7"/>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7"/>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7"/>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7"/>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7"/>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7"/>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7"/>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7"/>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7"/>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7"/>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7"/>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7"/>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7"/>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7"/>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7"/>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7"/>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7"/>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7"/>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7"/>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7"/>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7"/>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7"/>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7"/>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7"/>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7"/>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4" name="Google Shape;6374;p17"/>
            <p:cNvGrpSpPr/>
            <p:nvPr/>
          </p:nvGrpSpPr>
          <p:grpSpPr>
            <a:xfrm flipH="1">
              <a:off x="-546082" y="-486300"/>
              <a:ext cx="3916575" cy="3378125"/>
              <a:chOff x="780450" y="1002925"/>
              <a:chExt cx="3916575" cy="3378125"/>
            </a:xfrm>
          </p:grpSpPr>
          <p:sp>
            <p:nvSpPr>
              <p:cNvPr id="6375" name="Google Shape;6375;p17"/>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7"/>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7"/>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7"/>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7"/>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7"/>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7"/>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7"/>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7"/>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7"/>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7"/>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7"/>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7"/>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7"/>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7"/>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7"/>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7"/>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7"/>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7"/>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7"/>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7"/>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7"/>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7"/>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7"/>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7"/>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7"/>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7"/>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7"/>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7"/>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7"/>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7"/>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7"/>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7"/>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7"/>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7"/>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7"/>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7"/>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7"/>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7"/>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7"/>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7"/>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7"/>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7"/>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7"/>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7"/>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7"/>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7"/>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7"/>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7"/>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7"/>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7"/>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7"/>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7"/>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7"/>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7"/>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7"/>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7"/>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7"/>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7"/>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7"/>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7"/>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7"/>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7"/>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7"/>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7"/>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7"/>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7"/>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7"/>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7"/>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7"/>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7"/>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7"/>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7"/>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7"/>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7"/>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7"/>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7"/>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7"/>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7"/>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7"/>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7"/>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7"/>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7"/>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7"/>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7"/>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7"/>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7"/>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7"/>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7"/>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7"/>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7"/>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7"/>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7"/>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7"/>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7"/>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7"/>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7"/>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7"/>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7"/>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7"/>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7"/>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7"/>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7"/>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7"/>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7"/>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7"/>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7"/>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7"/>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7"/>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7"/>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7"/>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7"/>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7"/>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7"/>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7"/>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7"/>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7"/>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7"/>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7"/>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7"/>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7"/>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7"/>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7"/>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8" name="Google Shape;6498;p17"/>
            <p:cNvGrpSpPr/>
            <p:nvPr/>
          </p:nvGrpSpPr>
          <p:grpSpPr>
            <a:xfrm flipH="1">
              <a:off x="7683988" y="160969"/>
              <a:ext cx="1264805" cy="99218"/>
              <a:chOff x="6291500" y="380394"/>
              <a:chExt cx="1264805" cy="99218"/>
            </a:xfrm>
          </p:grpSpPr>
          <p:sp>
            <p:nvSpPr>
              <p:cNvPr id="6499" name="Google Shape;6499;p17"/>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7"/>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1" name="Google Shape;6501;p17"/>
            <p:cNvGrpSpPr/>
            <p:nvPr/>
          </p:nvGrpSpPr>
          <p:grpSpPr>
            <a:xfrm flipH="1">
              <a:off x="206847" y="798601"/>
              <a:ext cx="1087030" cy="181425"/>
              <a:chOff x="7289565" y="849931"/>
              <a:chExt cx="377585" cy="63019"/>
            </a:xfrm>
          </p:grpSpPr>
          <p:sp>
            <p:nvSpPr>
              <p:cNvPr id="6502" name="Google Shape;6502;p17"/>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7"/>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4" name="Google Shape;6504;p17"/>
            <p:cNvGrpSpPr/>
            <p:nvPr/>
          </p:nvGrpSpPr>
          <p:grpSpPr>
            <a:xfrm flipH="1">
              <a:off x="7756669" y="4560462"/>
              <a:ext cx="1234239" cy="86683"/>
              <a:chOff x="6297842" y="1549942"/>
              <a:chExt cx="874603" cy="61433"/>
            </a:xfrm>
          </p:grpSpPr>
          <p:sp>
            <p:nvSpPr>
              <p:cNvPr id="6505" name="Google Shape;6505;p17"/>
              <p:cNvSpPr/>
              <p:nvPr/>
            </p:nvSpPr>
            <p:spPr>
              <a:xfrm>
                <a:off x="6297842" y="1549942"/>
                <a:ext cx="577343" cy="61433"/>
              </a:xfrm>
              <a:custGeom>
                <a:avLst/>
                <a:gdLst/>
                <a:ahLst/>
                <a:cxnLst/>
                <a:rect l="l" t="t" r="r" b="b"/>
                <a:pathLst>
                  <a:path w="8740" h="930" extrusionOk="0">
                    <a:moveTo>
                      <a:pt x="465" y="0"/>
                    </a:moveTo>
                    <a:cubicBezTo>
                      <a:pt x="203" y="0"/>
                      <a:pt x="0" y="203"/>
                      <a:pt x="0" y="465"/>
                    </a:cubicBezTo>
                    <a:cubicBezTo>
                      <a:pt x="0" y="715"/>
                      <a:pt x="203" y="929"/>
                      <a:pt x="465" y="929"/>
                    </a:cubicBezTo>
                    <a:lnTo>
                      <a:pt x="8275" y="929"/>
                    </a:lnTo>
                    <a:cubicBezTo>
                      <a:pt x="8537" y="929"/>
                      <a:pt x="8739" y="715"/>
                      <a:pt x="8739" y="465"/>
                    </a:cubicBezTo>
                    <a:cubicBezTo>
                      <a:pt x="8739" y="203"/>
                      <a:pt x="8537" y="0"/>
                      <a:pt x="8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7"/>
              <p:cNvSpPr/>
              <p:nvPr/>
            </p:nvSpPr>
            <p:spPr>
              <a:xfrm>
                <a:off x="6958484" y="1549942"/>
                <a:ext cx="213960" cy="61433"/>
              </a:xfrm>
              <a:custGeom>
                <a:avLst/>
                <a:gdLst/>
                <a:ahLst/>
                <a:cxnLst/>
                <a:rect l="l" t="t" r="r" b="b"/>
                <a:pathLst>
                  <a:path w="3239" h="930" extrusionOk="0">
                    <a:moveTo>
                      <a:pt x="465" y="0"/>
                    </a:moveTo>
                    <a:cubicBezTo>
                      <a:pt x="215" y="0"/>
                      <a:pt x="0" y="203"/>
                      <a:pt x="0" y="465"/>
                    </a:cubicBezTo>
                    <a:cubicBezTo>
                      <a:pt x="0" y="715"/>
                      <a:pt x="215" y="929"/>
                      <a:pt x="465" y="929"/>
                    </a:cubicBezTo>
                    <a:lnTo>
                      <a:pt x="2775" y="929"/>
                    </a:lnTo>
                    <a:cubicBezTo>
                      <a:pt x="3037" y="929"/>
                      <a:pt x="3239" y="715"/>
                      <a:pt x="3239" y="465"/>
                    </a:cubicBezTo>
                    <a:cubicBezTo>
                      <a:pt x="3239" y="203"/>
                      <a:pt x="3037" y="0"/>
                      <a:pt x="2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7" name="Google Shape;6507;p17"/>
            <p:cNvGrpSpPr/>
            <p:nvPr/>
          </p:nvGrpSpPr>
          <p:grpSpPr>
            <a:xfrm flipH="1">
              <a:off x="6219193" y="-1478475"/>
              <a:ext cx="3916575" cy="3378125"/>
              <a:chOff x="780450" y="1002925"/>
              <a:chExt cx="3916575" cy="3378125"/>
            </a:xfrm>
          </p:grpSpPr>
          <p:sp>
            <p:nvSpPr>
              <p:cNvPr id="6508" name="Google Shape;6508;p17"/>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7"/>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7"/>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7"/>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7"/>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7"/>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7"/>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7"/>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7"/>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7"/>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7"/>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7"/>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7"/>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7"/>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7"/>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7"/>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7"/>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7"/>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7"/>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7"/>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7"/>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7"/>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7"/>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7"/>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7"/>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7"/>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7"/>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7"/>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7"/>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7"/>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7"/>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7"/>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7"/>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7"/>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7"/>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7"/>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7"/>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7"/>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7"/>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7"/>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7"/>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7"/>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7"/>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7"/>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7"/>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7"/>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7"/>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7"/>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7"/>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7"/>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7"/>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7"/>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7"/>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7"/>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7"/>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7"/>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7"/>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7"/>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7"/>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7"/>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7"/>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7"/>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7"/>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7"/>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7"/>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7"/>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7"/>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7"/>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7"/>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7"/>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7"/>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7"/>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7"/>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7"/>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7"/>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7"/>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7"/>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7"/>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7"/>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7"/>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7"/>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7"/>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7"/>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7"/>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7"/>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7"/>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7"/>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7"/>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7"/>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7"/>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7"/>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7"/>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7"/>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7"/>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7"/>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7"/>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7"/>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7"/>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7"/>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7"/>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7"/>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7"/>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7"/>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7"/>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7"/>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7"/>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7"/>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7"/>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7"/>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7"/>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7"/>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7"/>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7"/>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7"/>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7"/>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7"/>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7"/>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7"/>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7"/>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7"/>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7"/>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7"/>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7"/>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1" name="Google Shape;6631;p17"/>
            <p:cNvGrpSpPr/>
            <p:nvPr/>
          </p:nvGrpSpPr>
          <p:grpSpPr>
            <a:xfrm>
              <a:off x="4414665" y="3715013"/>
              <a:ext cx="5041024" cy="4347985"/>
              <a:chOff x="780450" y="1002925"/>
              <a:chExt cx="3916575" cy="3378125"/>
            </a:xfrm>
          </p:grpSpPr>
          <p:sp>
            <p:nvSpPr>
              <p:cNvPr id="6632" name="Google Shape;6632;p17"/>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7"/>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7"/>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7"/>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7"/>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7"/>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7"/>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7"/>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7"/>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7"/>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7"/>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7"/>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7"/>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7"/>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7"/>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7"/>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7"/>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7"/>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7"/>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7"/>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7"/>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7"/>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7"/>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17"/>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17"/>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7"/>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7"/>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7"/>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7"/>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7"/>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7"/>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7"/>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7"/>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7"/>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7"/>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7"/>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7"/>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7"/>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7"/>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7"/>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7"/>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7"/>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17"/>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17"/>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17"/>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17"/>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7"/>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7"/>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7"/>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17"/>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17"/>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17"/>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17"/>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17"/>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17"/>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17"/>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17"/>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17"/>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17"/>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17"/>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17"/>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17"/>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17"/>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17"/>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17"/>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17"/>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17"/>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17"/>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17"/>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17"/>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17"/>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17"/>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17"/>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17"/>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17"/>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17"/>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17"/>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17"/>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17"/>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17"/>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17"/>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17"/>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17"/>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17"/>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17"/>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17"/>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17"/>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17"/>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17"/>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17"/>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17"/>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17"/>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17"/>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17"/>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17"/>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17"/>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17"/>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17"/>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17"/>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17"/>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17"/>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17"/>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17"/>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17"/>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17"/>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17"/>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17"/>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17"/>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17"/>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17"/>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17"/>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17"/>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17"/>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17"/>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17"/>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17"/>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17"/>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17"/>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17"/>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17"/>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17"/>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17"/>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17"/>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55" name="Google Shape;6755;p17"/>
          <p:cNvSpPr txBox="1">
            <a:spLocks noGrp="1"/>
          </p:cNvSpPr>
          <p:nvPr>
            <p:ph type="title"/>
          </p:nvPr>
        </p:nvSpPr>
        <p:spPr>
          <a:xfrm>
            <a:off x="5005550" y="1302150"/>
            <a:ext cx="2987100" cy="75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756" name="Google Shape;6756;p17"/>
          <p:cNvSpPr txBox="1">
            <a:spLocks noGrp="1"/>
          </p:cNvSpPr>
          <p:nvPr>
            <p:ph type="subTitle" idx="1"/>
          </p:nvPr>
        </p:nvSpPr>
        <p:spPr>
          <a:xfrm>
            <a:off x="4157775" y="1905450"/>
            <a:ext cx="3835200" cy="19359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lt2"/>
              </a:buClr>
              <a:buSzPts val="1600"/>
              <a:buNone/>
              <a:defRPr sz="1600">
                <a:solidFill>
                  <a:schemeClr val="lt2"/>
                </a:solidFill>
              </a:defRPr>
            </a:lvl1pPr>
            <a:lvl2pPr lvl="1">
              <a:spcBef>
                <a:spcPts val="1000"/>
              </a:spcBef>
              <a:spcAft>
                <a:spcPts val="0"/>
              </a:spcAft>
              <a:buClr>
                <a:schemeClr val="lt2"/>
              </a:buClr>
              <a:buSzPts val="1600"/>
              <a:buNone/>
              <a:defRPr sz="1600">
                <a:solidFill>
                  <a:schemeClr val="lt2"/>
                </a:solidFill>
              </a:defRPr>
            </a:lvl2pPr>
            <a:lvl3pPr lvl="2">
              <a:spcBef>
                <a:spcPts val="0"/>
              </a:spcBef>
              <a:spcAft>
                <a:spcPts val="0"/>
              </a:spcAft>
              <a:buClr>
                <a:schemeClr val="lt2"/>
              </a:buClr>
              <a:buSzPts val="1600"/>
              <a:buNone/>
              <a:defRPr sz="1600">
                <a:solidFill>
                  <a:schemeClr val="lt2"/>
                </a:solidFill>
              </a:defRPr>
            </a:lvl3pPr>
            <a:lvl4pPr lvl="3">
              <a:spcBef>
                <a:spcPts val="0"/>
              </a:spcBef>
              <a:spcAft>
                <a:spcPts val="0"/>
              </a:spcAft>
              <a:buClr>
                <a:schemeClr val="lt2"/>
              </a:buClr>
              <a:buSzPts val="1600"/>
              <a:buNone/>
              <a:defRPr sz="1600">
                <a:solidFill>
                  <a:schemeClr val="lt2"/>
                </a:solidFill>
              </a:defRPr>
            </a:lvl4pPr>
            <a:lvl5pPr lvl="4">
              <a:spcBef>
                <a:spcPts val="0"/>
              </a:spcBef>
              <a:spcAft>
                <a:spcPts val="0"/>
              </a:spcAft>
              <a:buClr>
                <a:schemeClr val="lt2"/>
              </a:buClr>
              <a:buSzPts val="1600"/>
              <a:buNone/>
              <a:defRPr sz="1600">
                <a:solidFill>
                  <a:schemeClr val="lt2"/>
                </a:solidFill>
              </a:defRPr>
            </a:lvl5pPr>
            <a:lvl6pPr lvl="5">
              <a:spcBef>
                <a:spcPts val="0"/>
              </a:spcBef>
              <a:spcAft>
                <a:spcPts val="0"/>
              </a:spcAft>
              <a:buClr>
                <a:schemeClr val="lt2"/>
              </a:buClr>
              <a:buSzPts val="1600"/>
              <a:buNone/>
              <a:defRPr sz="1600">
                <a:solidFill>
                  <a:schemeClr val="lt2"/>
                </a:solidFill>
              </a:defRPr>
            </a:lvl6pPr>
            <a:lvl7pPr lvl="6">
              <a:spcBef>
                <a:spcPts val="0"/>
              </a:spcBef>
              <a:spcAft>
                <a:spcPts val="0"/>
              </a:spcAft>
              <a:buClr>
                <a:schemeClr val="lt2"/>
              </a:buClr>
              <a:buSzPts val="1600"/>
              <a:buNone/>
              <a:defRPr sz="1600">
                <a:solidFill>
                  <a:schemeClr val="lt2"/>
                </a:solidFill>
              </a:defRPr>
            </a:lvl7pPr>
            <a:lvl8pPr lvl="7">
              <a:spcBef>
                <a:spcPts val="0"/>
              </a:spcBef>
              <a:spcAft>
                <a:spcPts val="0"/>
              </a:spcAft>
              <a:buClr>
                <a:schemeClr val="lt2"/>
              </a:buClr>
              <a:buSzPts val="1600"/>
              <a:buNone/>
              <a:defRPr sz="1600">
                <a:solidFill>
                  <a:schemeClr val="lt2"/>
                </a:solidFill>
              </a:defRPr>
            </a:lvl8pPr>
            <a:lvl9pPr lvl="8">
              <a:spcBef>
                <a:spcPts val="0"/>
              </a:spcBef>
              <a:spcAft>
                <a:spcPts val="0"/>
              </a:spcAft>
              <a:buClr>
                <a:schemeClr val="lt2"/>
              </a:buClr>
              <a:buSzPts val="1600"/>
              <a:buNone/>
              <a:defRPr sz="1600">
                <a:solidFill>
                  <a:schemeClr val="lt2"/>
                </a:solidFill>
              </a:defRPr>
            </a:lvl9pPr>
          </a:lstStyle>
          <a:p>
            <a:endParaRPr/>
          </a:p>
        </p:txBody>
      </p:sp>
    </p:spTree>
    <p:extLst>
      <p:ext uri="{BB962C8B-B14F-4D97-AF65-F5344CB8AC3E}">
        <p14:creationId xmlns:p14="http://schemas.microsoft.com/office/powerpoint/2010/main" val="159613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26"/>
        <p:cNvGrpSpPr/>
        <p:nvPr/>
      </p:nvGrpSpPr>
      <p:grpSpPr>
        <a:xfrm>
          <a:off x="0" y="0"/>
          <a:ext cx="0" cy="0"/>
          <a:chOff x="0" y="0"/>
          <a:chExt cx="0" cy="0"/>
        </a:xfrm>
      </p:grpSpPr>
      <p:grpSp>
        <p:nvGrpSpPr>
          <p:cNvPr id="527" name="Google Shape;527;p3"/>
          <p:cNvGrpSpPr/>
          <p:nvPr/>
        </p:nvGrpSpPr>
        <p:grpSpPr>
          <a:xfrm>
            <a:off x="-855725" y="-1593148"/>
            <a:ext cx="11733749" cy="8017870"/>
            <a:chOff x="-855725" y="-1593148"/>
            <a:chExt cx="11733749" cy="8017870"/>
          </a:xfrm>
        </p:grpSpPr>
        <p:sp>
          <p:nvSpPr>
            <p:cNvPr id="528" name="Google Shape;528;p3"/>
            <p:cNvSpPr/>
            <p:nvPr/>
          </p:nvSpPr>
          <p:spPr>
            <a:xfrm rot="10800000" flipH="1">
              <a:off x="0" y="-17"/>
              <a:ext cx="9144053" cy="2262267"/>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
            <p:cNvGrpSpPr/>
            <p:nvPr/>
          </p:nvGrpSpPr>
          <p:grpSpPr>
            <a:xfrm>
              <a:off x="195475" y="160969"/>
              <a:ext cx="1264805" cy="99218"/>
              <a:chOff x="6291500" y="380394"/>
              <a:chExt cx="1264805" cy="99218"/>
            </a:xfrm>
          </p:grpSpPr>
          <p:sp>
            <p:nvSpPr>
              <p:cNvPr id="530" name="Google Shape;530;p3"/>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3"/>
            <p:cNvSpPr/>
            <p:nvPr/>
          </p:nvSpPr>
          <p:spPr>
            <a:xfrm rot="-5400000" flipH="1">
              <a:off x="7635833" y="-499603"/>
              <a:ext cx="1516160" cy="4968221"/>
            </a:xfrm>
            <a:custGeom>
              <a:avLst/>
              <a:gdLst/>
              <a:ahLst/>
              <a:cxnLst/>
              <a:rect l="l" t="t" r="r" b="b"/>
              <a:pathLst>
                <a:path w="46900" h="62128" extrusionOk="0">
                  <a:moveTo>
                    <a:pt x="29849" y="1"/>
                  </a:moveTo>
                  <a:cubicBezTo>
                    <a:pt x="29178" y="1"/>
                    <a:pt x="28507" y="3"/>
                    <a:pt x="27837" y="7"/>
                  </a:cubicBezTo>
                  <a:cubicBezTo>
                    <a:pt x="23456" y="31"/>
                    <a:pt x="18932" y="400"/>
                    <a:pt x="15050" y="2626"/>
                  </a:cubicBezTo>
                  <a:cubicBezTo>
                    <a:pt x="13526" y="3495"/>
                    <a:pt x="12228" y="4710"/>
                    <a:pt x="11228" y="6150"/>
                  </a:cubicBezTo>
                  <a:cubicBezTo>
                    <a:pt x="10288" y="7520"/>
                    <a:pt x="9549" y="9246"/>
                    <a:pt x="9883" y="10937"/>
                  </a:cubicBezTo>
                  <a:cubicBezTo>
                    <a:pt x="10228" y="12580"/>
                    <a:pt x="11621" y="13889"/>
                    <a:pt x="12907" y="14842"/>
                  </a:cubicBezTo>
                  <a:cubicBezTo>
                    <a:pt x="14336" y="15902"/>
                    <a:pt x="15919" y="16699"/>
                    <a:pt x="17384" y="17687"/>
                  </a:cubicBezTo>
                  <a:cubicBezTo>
                    <a:pt x="18134" y="18164"/>
                    <a:pt x="18836" y="18723"/>
                    <a:pt x="19467" y="19354"/>
                  </a:cubicBezTo>
                  <a:cubicBezTo>
                    <a:pt x="20063" y="19950"/>
                    <a:pt x="20658" y="20676"/>
                    <a:pt x="20932" y="21486"/>
                  </a:cubicBezTo>
                  <a:cubicBezTo>
                    <a:pt x="21372" y="22807"/>
                    <a:pt x="20396" y="23712"/>
                    <a:pt x="19408" y="24391"/>
                  </a:cubicBezTo>
                  <a:cubicBezTo>
                    <a:pt x="18408" y="25081"/>
                    <a:pt x="17217" y="25665"/>
                    <a:pt x="16527" y="26700"/>
                  </a:cubicBezTo>
                  <a:cubicBezTo>
                    <a:pt x="16134" y="27296"/>
                    <a:pt x="16038" y="27998"/>
                    <a:pt x="16455" y="28605"/>
                  </a:cubicBezTo>
                  <a:cubicBezTo>
                    <a:pt x="16896" y="29248"/>
                    <a:pt x="17598" y="29653"/>
                    <a:pt x="18146" y="30189"/>
                  </a:cubicBezTo>
                  <a:cubicBezTo>
                    <a:pt x="18920" y="30963"/>
                    <a:pt x="19658" y="31832"/>
                    <a:pt x="19956" y="32904"/>
                  </a:cubicBezTo>
                  <a:cubicBezTo>
                    <a:pt x="20229" y="33832"/>
                    <a:pt x="20325" y="34797"/>
                    <a:pt x="20241" y="35761"/>
                  </a:cubicBezTo>
                  <a:cubicBezTo>
                    <a:pt x="20051" y="37714"/>
                    <a:pt x="18908" y="39333"/>
                    <a:pt x="17265" y="40357"/>
                  </a:cubicBezTo>
                  <a:cubicBezTo>
                    <a:pt x="15895" y="41201"/>
                    <a:pt x="14376" y="41481"/>
                    <a:pt x="12830" y="41481"/>
                  </a:cubicBezTo>
                  <a:cubicBezTo>
                    <a:pt x="12064" y="41481"/>
                    <a:pt x="11291" y="41412"/>
                    <a:pt x="10526" y="41309"/>
                  </a:cubicBezTo>
                  <a:cubicBezTo>
                    <a:pt x="9430" y="41155"/>
                    <a:pt x="8347" y="40964"/>
                    <a:pt x="7252" y="40821"/>
                  </a:cubicBezTo>
                  <a:cubicBezTo>
                    <a:pt x="6736" y="40751"/>
                    <a:pt x="6211" y="40684"/>
                    <a:pt x="5688" y="40684"/>
                  </a:cubicBezTo>
                  <a:cubicBezTo>
                    <a:pt x="5330" y="40684"/>
                    <a:pt x="4973" y="40715"/>
                    <a:pt x="4620" y="40797"/>
                  </a:cubicBezTo>
                  <a:cubicBezTo>
                    <a:pt x="1596" y="41512"/>
                    <a:pt x="465" y="45060"/>
                    <a:pt x="191" y="47774"/>
                  </a:cubicBezTo>
                  <a:cubicBezTo>
                    <a:pt x="1" y="49632"/>
                    <a:pt x="167" y="51549"/>
                    <a:pt x="525" y="53370"/>
                  </a:cubicBezTo>
                  <a:cubicBezTo>
                    <a:pt x="929" y="55430"/>
                    <a:pt x="1608" y="57466"/>
                    <a:pt x="2691" y="59264"/>
                  </a:cubicBezTo>
                  <a:cubicBezTo>
                    <a:pt x="3120" y="59978"/>
                    <a:pt x="3620" y="60645"/>
                    <a:pt x="4180" y="61264"/>
                  </a:cubicBezTo>
                  <a:cubicBezTo>
                    <a:pt x="4625" y="61709"/>
                    <a:pt x="5178" y="62127"/>
                    <a:pt x="5815" y="62127"/>
                  </a:cubicBezTo>
                  <a:cubicBezTo>
                    <a:pt x="5911" y="62127"/>
                    <a:pt x="6009" y="62118"/>
                    <a:pt x="6109" y="62098"/>
                  </a:cubicBezTo>
                  <a:cubicBezTo>
                    <a:pt x="6180" y="62086"/>
                    <a:pt x="6204" y="62002"/>
                    <a:pt x="6180" y="61943"/>
                  </a:cubicBezTo>
                  <a:cubicBezTo>
                    <a:pt x="6144" y="61883"/>
                    <a:pt x="6097" y="61836"/>
                    <a:pt x="6061" y="61788"/>
                  </a:cubicBezTo>
                  <a:cubicBezTo>
                    <a:pt x="6061" y="61764"/>
                    <a:pt x="6049" y="61740"/>
                    <a:pt x="6025" y="61729"/>
                  </a:cubicBezTo>
                  <a:cubicBezTo>
                    <a:pt x="5406" y="61431"/>
                    <a:pt x="5216" y="60693"/>
                    <a:pt x="5180" y="60062"/>
                  </a:cubicBezTo>
                  <a:cubicBezTo>
                    <a:pt x="5132" y="59300"/>
                    <a:pt x="5216" y="58538"/>
                    <a:pt x="5406" y="57800"/>
                  </a:cubicBezTo>
                  <a:cubicBezTo>
                    <a:pt x="5835" y="56037"/>
                    <a:pt x="7049" y="54573"/>
                    <a:pt x="8406" y="53430"/>
                  </a:cubicBezTo>
                  <a:cubicBezTo>
                    <a:pt x="9240" y="52727"/>
                    <a:pt x="10181" y="52168"/>
                    <a:pt x="11193" y="51775"/>
                  </a:cubicBezTo>
                  <a:cubicBezTo>
                    <a:pt x="12062" y="51454"/>
                    <a:pt x="12990" y="51346"/>
                    <a:pt x="13919" y="51287"/>
                  </a:cubicBezTo>
                  <a:cubicBezTo>
                    <a:pt x="15634" y="51168"/>
                    <a:pt x="17443" y="51251"/>
                    <a:pt x="19063" y="50549"/>
                  </a:cubicBezTo>
                  <a:cubicBezTo>
                    <a:pt x="20884" y="49751"/>
                    <a:pt x="21968" y="48025"/>
                    <a:pt x="22301" y="46108"/>
                  </a:cubicBezTo>
                  <a:cubicBezTo>
                    <a:pt x="22480" y="45119"/>
                    <a:pt x="22480" y="44131"/>
                    <a:pt x="22527" y="43131"/>
                  </a:cubicBezTo>
                  <a:cubicBezTo>
                    <a:pt x="22575" y="42083"/>
                    <a:pt x="22742" y="41036"/>
                    <a:pt x="23456" y="40226"/>
                  </a:cubicBezTo>
                  <a:cubicBezTo>
                    <a:pt x="24512" y="39035"/>
                    <a:pt x="26141" y="38735"/>
                    <a:pt x="27672" y="38735"/>
                  </a:cubicBezTo>
                  <a:cubicBezTo>
                    <a:pt x="27763" y="38735"/>
                    <a:pt x="27854" y="38736"/>
                    <a:pt x="27945" y="38738"/>
                  </a:cubicBezTo>
                  <a:cubicBezTo>
                    <a:pt x="29576" y="38773"/>
                    <a:pt x="31183" y="39107"/>
                    <a:pt x="32802" y="39309"/>
                  </a:cubicBezTo>
                  <a:cubicBezTo>
                    <a:pt x="33241" y="39364"/>
                    <a:pt x="33683" y="39395"/>
                    <a:pt x="34122" y="39395"/>
                  </a:cubicBezTo>
                  <a:cubicBezTo>
                    <a:pt x="35293" y="39395"/>
                    <a:pt x="36449" y="39179"/>
                    <a:pt x="37505" y="38642"/>
                  </a:cubicBezTo>
                  <a:cubicBezTo>
                    <a:pt x="38851" y="37976"/>
                    <a:pt x="39863" y="36797"/>
                    <a:pt x="40303" y="35380"/>
                  </a:cubicBezTo>
                  <a:cubicBezTo>
                    <a:pt x="40875" y="33535"/>
                    <a:pt x="40458" y="31487"/>
                    <a:pt x="39875" y="29713"/>
                  </a:cubicBezTo>
                  <a:cubicBezTo>
                    <a:pt x="39184" y="27617"/>
                    <a:pt x="38077" y="25677"/>
                    <a:pt x="36779" y="23903"/>
                  </a:cubicBezTo>
                  <a:cubicBezTo>
                    <a:pt x="35648" y="22355"/>
                    <a:pt x="34338" y="20985"/>
                    <a:pt x="33029" y="19581"/>
                  </a:cubicBezTo>
                  <a:cubicBezTo>
                    <a:pt x="31802" y="18283"/>
                    <a:pt x="30576" y="16890"/>
                    <a:pt x="29814" y="15259"/>
                  </a:cubicBezTo>
                  <a:cubicBezTo>
                    <a:pt x="29445" y="14509"/>
                    <a:pt x="29254" y="13687"/>
                    <a:pt x="29266" y="12854"/>
                  </a:cubicBezTo>
                  <a:cubicBezTo>
                    <a:pt x="29326" y="11984"/>
                    <a:pt x="29683" y="11151"/>
                    <a:pt x="30266" y="10508"/>
                  </a:cubicBezTo>
                  <a:cubicBezTo>
                    <a:pt x="31445" y="9139"/>
                    <a:pt x="33219" y="8567"/>
                    <a:pt x="34946" y="8293"/>
                  </a:cubicBezTo>
                  <a:cubicBezTo>
                    <a:pt x="36731" y="7996"/>
                    <a:pt x="38553" y="7984"/>
                    <a:pt x="40351" y="7770"/>
                  </a:cubicBezTo>
                  <a:cubicBezTo>
                    <a:pt x="41137" y="7662"/>
                    <a:pt x="41923" y="7520"/>
                    <a:pt x="42708" y="7365"/>
                  </a:cubicBezTo>
                  <a:cubicBezTo>
                    <a:pt x="43566" y="7198"/>
                    <a:pt x="44447" y="6996"/>
                    <a:pt x="45233" y="6603"/>
                  </a:cubicBezTo>
                  <a:cubicBezTo>
                    <a:pt x="45911" y="6269"/>
                    <a:pt x="46661" y="5698"/>
                    <a:pt x="46768" y="4888"/>
                  </a:cubicBezTo>
                  <a:cubicBezTo>
                    <a:pt x="46899" y="4114"/>
                    <a:pt x="46328" y="3483"/>
                    <a:pt x="45768" y="3043"/>
                  </a:cubicBezTo>
                  <a:cubicBezTo>
                    <a:pt x="44304" y="1852"/>
                    <a:pt x="42423" y="1174"/>
                    <a:pt x="40601" y="757"/>
                  </a:cubicBezTo>
                  <a:cubicBezTo>
                    <a:pt x="38553" y="292"/>
                    <a:pt x="36446" y="114"/>
                    <a:pt x="34350" y="54"/>
                  </a:cubicBezTo>
                  <a:cubicBezTo>
                    <a:pt x="32853" y="13"/>
                    <a:pt x="31350" y="1"/>
                    <a:pt x="29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0" y="3842525"/>
              <a:ext cx="9143976" cy="1300970"/>
            </a:xfrm>
            <a:custGeom>
              <a:avLst/>
              <a:gdLst/>
              <a:ahLst/>
              <a:cxnLst/>
              <a:rect l="l" t="t" r="r" b="b"/>
              <a:pathLst>
                <a:path w="51639" h="7347" extrusionOk="0">
                  <a:moveTo>
                    <a:pt x="43483" y="0"/>
                  </a:moveTo>
                  <a:cubicBezTo>
                    <a:pt x="39613" y="0"/>
                    <a:pt x="35874" y="989"/>
                    <a:pt x="32922" y="2798"/>
                  </a:cubicBezTo>
                  <a:cubicBezTo>
                    <a:pt x="31183" y="3858"/>
                    <a:pt x="28981" y="4441"/>
                    <a:pt x="26719" y="4441"/>
                  </a:cubicBezTo>
                  <a:lnTo>
                    <a:pt x="18598" y="4441"/>
                  </a:lnTo>
                  <a:cubicBezTo>
                    <a:pt x="18560" y="4441"/>
                    <a:pt x="18522" y="4441"/>
                    <a:pt x="18484" y="4441"/>
                  </a:cubicBezTo>
                  <a:cubicBezTo>
                    <a:pt x="12213" y="4441"/>
                    <a:pt x="5977" y="5418"/>
                    <a:pt x="1" y="7347"/>
                  </a:cubicBezTo>
                  <a:lnTo>
                    <a:pt x="51638" y="7347"/>
                  </a:lnTo>
                  <a:lnTo>
                    <a:pt x="516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 name="Google Shape;534;p3"/>
            <p:cNvGrpSpPr/>
            <p:nvPr/>
          </p:nvGrpSpPr>
          <p:grpSpPr>
            <a:xfrm>
              <a:off x="7850391" y="798601"/>
              <a:ext cx="1087030" cy="181425"/>
              <a:chOff x="7289565" y="849931"/>
              <a:chExt cx="377585" cy="63019"/>
            </a:xfrm>
          </p:grpSpPr>
          <p:sp>
            <p:nvSpPr>
              <p:cNvPr id="535" name="Google Shape;535;p3"/>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3"/>
            <p:cNvGrpSpPr/>
            <p:nvPr/>
          </p:nvGrpSpPr>
          <p:grpSpPr>
            <a:xfrm>
              <a:off x="153360" y="4560462"/>
              <a:ext cx="1234239" cy="86683"/>
              <a:chOff x="6297842" y="1549942"/>
              <a:chExt cx="874603" cy="61433"/>
            </a:xfrm>
          </p:grpSpPr>
          <p:sp>
            <p:nvSpPr>
              <p:cNvPr id="538" name="Google Shape;538;p3"/>
              <p:cNvSpPr/>
              <p:nvPr/>
            </p:nvSpPr>
            <p:spPr>
              <a:xfrm>
                <a:off x="6297842" y="1549942"/>
                <a:ext cx="577343" cy="61433"/>
              </a:xfrm>
              <a:custGeom>
                <a:avLst/>
                <a:gdLst/>
                <a:ahLst/>
                <a:cxnLst/>
                <a:rect l="l" t="t" r="r" b="b"/>
                <a:pathLst>
                  <a:path w="8740" h="930" extrusionOk="0">
                    <a:moveTo>
                      <a:pt x="465" y="0"/>
                    </a:moveTo>
                    <a:cubicBezTo>
                      <a:pt x="203" y="0"/>
                      <a:pt x="0" y="203"/>
                      <a:pt x="0" y="465"/>
                    </a:cubicBezTo>
                    <a:cubicBezTo>
                      <a:pt x="0" y="715"/>
                      <a:pt x="203" y="929"/>
                      <a:pt x="465" y="929"/>
                    </a:cubicBezTo>
                    <a:lnTo>
                      <a:pt x="8275" y="929"/>
                    </a:lnTo>
                    <a:cubicBezTo>
                      <a:pt x="8537" y="929"/>
                      <a:pt x="8739" y="715"/>
                      <a:pt x="8739" y="465"/>
                    </a:cubicBezTo>
                    <a:cubicBezTo>
                      <a:pt x="8739" y="203"/>
                      <a:pt x="8537" y="0"/>
                      <a:pt x="8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6958484" y="1549942"/>
                <a:ext cx="213960" cy="61433"/>
              </a:xfrm>
              <a:custGeom>
                <a:avLst/>
                <a:gdLst/>
                <a:ahLst/>
                <a:cxnLst/>
                <a:rect l="l" t="t" r="r" b="b"/>
                <a:pathLst>
                  <a:path w="3239" h="930" extrusionOk="0">
                    <a:moveTo>
                      <a:pt x="465" y="0"/>
                    </a:moveTo>
                    <a:cubicBezTo>
                      <a:pt x="215" y="0"/>
                      <a:pt x="0" y="203"/>
                      <a:pt x="0" y="465"/>
                    </a:cubicBezTo>
                    <a:cubicBezTo>
                      <a:pt x="0" y="715"/>
                      <a:pt x="215" y="929"/>
                      <a:pt x="465" y="929"/>
                    </a:cubicBezTo>
                    <a:lnTo>
                      <a:pt x="2775" y="929"/>
                    </a:lnTo>
                    <a:cubicBezTo>
                      <a:pt x="3037" y="929"/>
                      <a:pt x="3239" y="715"/>
                      <a:pt x="3239" y="465"/>
                    </a:cubicBezTo>
                    <a:cubicBezTo>
                      <a:pt x="3239" y="203"/>
                      <a:pt x="3037" y="0"/>
                      <a:pt x="2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3"/>
            <p:cNvGrpSpPr/>
            <p:nvPr/>
          </p:nvGrpSpPr>
          <p:grpSpPr>
            <a:xfrm>
              <a:off x="7694098" y="-298682"/>
              <a:ext cx="1537365" cy="1481885"/>
              <a:chOff x="5063725" y="2625150"/>
              <a:chExt cx="1764450" cy="1700775"/>
            </a:xfrm>
          </p:grpSpPr>
          <p:sp>
            <p:nvSpPr>
              <p:cNvPr id="541" name="Google Shape;541;p3"/>
              <p:cNvSpPr/>
              <p:nvPr/>
            </p:nvSpPr>
            <p:spPr>
              <a:xfrm>
                <a:off x="5905200" y="3248150"/>
                <a:ext cx="23225" cy="23550"/>
              </a:xfrm>
              <a:custGeom>
                <a:avLst/>
                <a:gdLst/>
                <a:ahLst/>
                <a:cxnLst/>
                <a:rect l="l" t="t" r="r" b="b"/>
                <a:pathLst>
                  <a:path w="929" h="942" extrusionOk="0">
                    <a:moveTo>
                      <a:pt x="357" y="0"/>
                    </a:moveTo>
                    <a:lnTo>
                      <a:pt x="357" y="370"/>
                    </a:lnTo>
                    <a:lnTo>
                      <a:pt x="0" y="477"/>
                    </a:lnTo>
                    <a:lnTo>
                      <a:pt x="357" y="584"/>
                    </a:lnTo>
                    <a:lnTo>
                      <a:pt x="357" y="941"/>
                    </a:lnTo>
                    <a:lnTo>
                      <a:pt x="572" y="655"/>
                    </a:lnTo>
                    <a:lnTo>
                      <a:pt x="929" y="762"/>
                    </a:lnTo>
                    <a:lnTo>
                      <a:pt x="929" y="762"/>
                    </a:lnTo>
                    <a:lnTo>
                      <a:pt x="714" y="477"/>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483525" y="3286550"/>
                <a:ext cx="23550" cy="23525"/>
              </a:xfrm>
              <a:custGeom>
                <a:avLst/>
                <a:gdLst/>
                <a:ahLst/>
                <a:cxnLst/>
                <a:rect l="l" t="t" r="r" b="b"/>
                <a:pathLst>
                  <a:path w="942" h="941" extrusionOk="0">
                    <a:moveTo>
                      <a:pt x="358" y="0"/>
                    </a:moveTo>
                    <a:lnTo>
                      <a:pt x="358" y="358"/>
                    </a:lnTo>
                    <a:lnTo>
                      <a:pt x="1" y="465"/>
                    </a:lnTo>
                    <a:lnTo>
                      <a:pt x="358" y="584"/>
                    </a:lnTo>
                    <a:lnTo>
                      <a:pt x="358" y="941"/>
                    </a:lnTo>
                    <a:lnTo>
                      <a:pt x="584" y="643"/>
                    </a:lnTo>
                    <a:lnTo>
                      <a:pt x="942" y="762"/>
                    </a:lnTo>
                    <a:lnTo>
                      <a:pt x="715" y="465"/>
                    </a:lnTo>
                    <a:lnTo>
                      <a:pt x="942"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5939725" y="2684100"/>
                <a:ext cx="23525" cy="23525"/>
              </a:xfrm>
              <a:custGeom>
                <a:avLst/>
                <a:gdLst/>
                <a:ahLst/>
                <a:cxnLst/>
                <a:rect l="l" t="t" r="r" b="b"/>
                <a:pathLst>
                  <a:path w="941" h="941" extrusionOk="0">
                    <a:moveTo>
                      <a:pt x="357" y="0"/>
                    </a:moveTo>
                    <a:lnTo>
                      <a:pt x="357" y="357"/>
                    </a:lnTo>
                    <a:lnTo>
                      <a:pt x="0" y="476"/>
                    </a:lnTo>
                    <a:lnTo>
                      <a:pt x="357" y="584"/>
                    </a:lnTo>
                    <a:lnTo>
                      <a:pt x="357" y="941"/>
                    </a:lnTo>
                    <a:lnTo>
                      <a:pt x="584" y="655"/>
                    </a:lnTo>
                    <a:lnTo>
                      <a:pt x="941" y="762"/>
                    </a:lnTo>
                    <a:lnTo>
                      <a:pt x="715" y="476"/>
                    </a:lnTo>
                    <a:lnTo>
                      <a:pt x="941" y="179"/>
                    </a:lnTo>
                    <a:lnTo>
                      <a:pt x="584"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495450" y="2990075"/>
                <a:ext cx="23225" cy="23550"/>
              </a:xfrm>
              <a:custGeom>
                <a:avLst/>
                <a:gdLst/>
                <a:ahLst/>
                <a:cxnLst/>
                <a:rect l="l" t="t" r="r" b="b"/>
                <a:pathLst>
                  <a:path w="929" h="942" extrusionOk="0">
                    <a:moveTo>
                      <a:pt x="357" y="1"/>
                    </a:moveTo>
                    <a:lnTo>
                      <a:pt x="357" y="358"/>
                    </a:lnTo>
                    <a:lnTo>
                      <a:pt x="0" y="465"/>
                    </a:lnTo>
                    <a:lnTo>
                      <a:pt x="357" y="584"/>
                    </a:lnTo>
                    <a:lnTo>
                      <a:pt x="357" y="941"/>
                    </a:lnTo>
                    <a:lnTo>
                      <a:pt x="572" y="656"/>
                    </a:lnTo>
                    <a:lnTo>
                      <a:pt x="929" y="763"/>
                    </a:lnTo>
                    <a:lnTo>
                      <a:pt x="715" y="465"/>
                    </a:lnTo>
                    <a:lnTo>
                      <a:pt x="929" y="179"/>
                    </a:lnTo>
                    <a:lnTo>
                      <a:pt x="572"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5339950" y="3106750"/>
                <a:ext cx="23225" cy="23550"/>
              </a:xfrm>
              <a:custGeom>
                <a:avLst/>
                <a:gdLst/>
                <a:ahLst/>
                <a:cxnLst/>
                <a:rect l="l" t="t" r="r" b="b"/>
                <a:pathLst>
                  <a:path w="929" h="942" extrusionOk="0">
                    <a:moveTo>
                      <a:pt x="357" y="1"/>
                    </a:moveTo>
                    <a:lnTo>
                      <a:pt x="357" y="358"/>
                    </a:lnTo>
                    <a:lnTo>
                      <a:pt x="0" y="465"/>
                    </a:lnTo>
                    <a:lnTo>
                      <a:pt x="357" y="584"/>
                    </a:lnTo>
                    <a:lnTo>
                      <a:pt x="357" y="942"/>
                    </a:lnTo>
                    <a:lnTo>
                      <a:pt x="572" y="644"/>
                    </a:lnTo>
                    <a:lnTo>
                      <a:pt x="929" y="763"/>
                    </a:lnTo>
                    <a:lnTo>
                      <a:pt x="715" y="465"/>
                    </a:lnTo>
                    <a:lnTo>
                      <a:pt x="929" y="180"/>
                    </a:lnTo>
                    <a:lnTo>
                      <a:pt x="929" y="180"/>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5257800" y="3429425"/>
                <a:ext cx="23225" cy="23525"/>
              </a:xfrm>
              <a:custGeom>
                <a:avLst/>
                <a:gdLst/>
                <a:ahLst/>
                <a:cxnLst/>
                <a:rect l="l" t="t" r="r" b="b"/>
                <a:pathLst>
                  <a:path w="929" h="941" extrusionOk="0">
                    <a:moveTo>
                      <a:pt x="357" y="0"/>
                    </a:moveTo>
                    <a:lnTo>
                      <a:pt x="357" y="358"/>
                    </a:lnTo>
                    <a:lnTo>
                      <a:pt x="0" y="477"/>
                    </a:lnTo>
                    <a:lnTo>
                      <a:pt x="357" y="584"/>
                    </a:lnTo>
                    <a:lnTo>
                      <a:pt x="357" y="941"/>
                    </a:lnTo>
                    <a:lnTo>
                      <a:pt x="572" y="655"/>
                    </a:lnTo>
                    <a:lnTo>
                      <a:pt x="929" y="762"/>
                    </a:lnTo>
                    <a:lnTo>
                      <a:pt x="714" y="477"/>
                    </a:lnTo>
                    <a:lnTo>
                      <a:pt x="929" y="179"/>
                    </a:lnTo>
                    <a:lnTo>
                      <a:pt x="929" y="179"/>
                    </a:lnTo>
                    <a:lnTo>
                      <a:pt x="572"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5687600" y="3351125"/>
                <a:ext cx="23250" cy="23550"/>
              </a:xfrm>
              <a:custGeom>
                <a:avLst/>
                <a:gdLst/>
                <a:ahLst/>
                <a:cxnLst/>
                <a:rect l="l" t="t" r="r" b="b"/>
                <a:pathLst>
                  <a:path w="930" h="942" extrusionOk="0">
                    <a:moveTo>
                      <a:pt x="358" y="1"/>
                    </a:moveTo>
                    <a:lnTo>
                      <a:pt x="358" y="358"/>
                    </a:lnTo>
                    <a:lnTo>
                      <a:pt x="1" y="465"/>
                    </a:lnTo>
                    <a:lnTo>
                      <a:pt x="358" y="584"/>
                    </a:lnTo>
                    <a:lnTo>
                      <a:pt x="358" y="942"/>
                    </a:lnTo>
                    <a:lnTo>
                      <a:pt x="584" y="644"/>
                    </a:lnTo>
                    <a:lnTo>
                      <a:pt x="929" y="763"/>
                    </a:lnTo>
                    <a:lnTo>
                      <a:pt x="929" y="763"/>
                    </a:lnTo>
                    <a:lnTo>
                      <a:pt x="715" y="465"/>
                    </a:lnTo>
                    <a:lnTo>
                      <a:pt x="929" y="180"/>
                    </a:lnTo>
                    <a:lnTo>
                      <a:pt x="584"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6354650" y="3850000"/>
                <a:ext cx="23250" cy="23550"/>
              </a:xfrm>
              <a:custGeom>
                <a:avLst/>
                <a:gdLst/>
                <a:ahLst/>
                <a:cxnLst/>
                <a:rect l="l" t="t" r="r" b="b"/>
                <a:pathLst>
                  <a:path w="930" h="942" extrusionOk="0">
                    <a:moveTo>
                      <a:pt x="358" y="1"/>
                    </a:moveTo>
                    <a:lnTo>
                      <a:pt x="358" y="358"/>
                    </a:lnTo>
                    <a:lnTo>
                      <a:pt x="1" y="465"/>
                    </a:lnTo>
                    <a:lnTo>
                      <a:pt x="358" y="584"/>
                    </a:lnTo>
                    <a:lnTo>
                      <a:pt x="358" y="941"/>
                    </a:lnTo>
                    <a:lnTo>
                      <a:pt x="572" y="644"/>
                    </a:lnTo>
                    <a:lnTo>
                      <a:pt x="929" y="763"/>
                    </a:lnTo>
                    <a:lnTo>
                      <a:pt x="715" y="465"/>
                    </a:lnTo>
                    <a:lnTo>
                      <a:pt x="929" y="179"/>
                    </a:lnTo>
                    <a:lnTo>
                      <a:pt x="572"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5754875" y="4267625"/>
                <a:ext cx="23250" cy="23525"/>
              </a:xfrm>
              <a:custGeom>
                <a:avLst/>
                <a:gdLst/>
                <a:ahLst/>
                <a:cxnLst/>
                <a:rect l="l" t="t" r="r" b="b"/>
                <a:pathLst>
                  <a:path w="930" h="941" extrusionOk="0">
                    <a:moveTo>
                      <a:pt x="358" y="0"/>
                    </a:moveTo>
                    <a:lnTo>
                      <a:pt x="358" y="357"/>
                    </a:lnTo>
                    <a:lnTo>
                      <a:pt x="0" y="465"/>
                    </a:lnTo>
                    <a:lnTo>
                      <a:pt x="358" y="584"/>
                    </a:lnTo>
                    <a:lnTo>
                      <a:pt x="358" y="941"/>
                    </a:lnTo>
                    <a:lnTo>
                      <a:pt x="572" y="643"/>
                    </a:lnTo>
                    <a:lnTo>
                      <a:pt x="929" y="762"/>
                    </a:lnTo>
                    <a:lnTo>
                      <a:pt x="715" y="465"/>
                    </a:lnTo>
                    <a:lnTo>
                      <a:pt x="929"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5450375" y="2938300"/>
                <a:ext cx="23525" cy="23525"/>
              </a:xfrm>
              <a:custGeom>
                <a:avLst/>
                <a:gdLst/>
                <a:ahLst/>
                <a:cxnLst/>
                <a:rect l="l" t="t" r="r" b="b"/>
                <a:pathLst>
                  <a:path w="941" h="941" extrusionOk="0">
                    <a:moveTo>
                      <a:pt x="358" y="0"/>
                    </a:moveTo>
                    <a:lnTo>
                      <a:pt x="358" y="357"/>
                    </a:lnTo>
                    <a:lnTo>
                      <a:pt x="0" y="464"/>
                    </a:lnTo>
                    <a:lnTo>
                      <a:pt x="358" y="583"/>
                    </a:lnTo>
                    <a:lnTo>
                      <a:pt x="358" y="941"/>
                    </a:lnTo>
                    <a:lnTo>
                      <a:pt x="584" y="643"/>
                    </a:lnTo>
                    <a:lnTo>
                      <a:pt x="941" y="762"/>
                    </a:lnTo>
                    <a:lnTo>
                      <a:pt x="715" y="464"/>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5710825" y="3705650"/>
                <a:ext cx="23525" cy="23225"/>
              </a:xfrm>
              <a:custGeom>
                <a:avLst/>
                <a:gdLst/>
                <a:ahLst/>
                <a:cxnLst/>
                <a:rect l="l" t="t" r="r" b="b"/>
                <a:pathLst>
                  <a:path w="941" h="929" extrusionOk="0">
                    <a:moveTo>
                      <a:pt x="358" y="0"/>
                    </a:moveTo>
                    <a:lnTo>
                      <a:pt x="358" y="357"/>
                    </a:lnTo>
                    <a:lnTo>
                      <a:pt x="0" y="465"/>
                    </a:lnTo>
                    <a:lnTo>
                      <a:pt x="358" y="572"/>
                    </a:lnTo>
                    <a:lnTo>
                      <a:pt x="358" y="929"/>
                    </a:lnTo>
                    <a:lnTo>
                      <a:pt x="584" y="643"/>
                    </a:lnTo>
                    <a:lnTo>
                      <a:pt x="941" y="750"/>
                    </a:lnTo>
                    <a:lnTo>
                      <a:pt x="715" y="465"/>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5996575" y="3548775"/>
                <a:ext cx="23225" cy="23550"/>
              </a:xfrm>
              <a:custGeom>
                <a:avLst/>
                <a:gdLst/>
                <a:ahLst/>
                <a:cxnLst/>
                <a:rect l="l" t="t" r="r" b="b"/>
                <a:pathLst>
                  <a:path w="929" h="942" extrusionOk="0">
                    <a:moveTo>
                      <a:pt x="358" y="1"/>
                    </a:moveTo>
                    <a:lnTo>
                      <a:pt x="358" y="358"/>
                    </a:lnTo>
                    <a:lnTo>
                      <a:pt x="0" y="465"/>
                    </a:lnTo>
                    <a:lnTo>
                      <a:pt x="358" y="584"/>
                    </a:lnTo>
                    <a:lnTo>
                      <a:pt x="358" y="941"/>
                    </a:lnTo>
                    <a:lnTo>
                      <a:pt x="572" y="644"/>
                    </a:lnTo>
                    <a:lnTo>
                      <a:pt x="929" y="763"/>
                    </a:lnTo>
                    <a:lnTo>
                      <a:pt x="715" y="465"/>
                    </a:lnTo>
                    <a:lnTo>
                      <a:pt x="929" y="179"/>
                    </a:lnTo>
                    <a:lnTo>
                      <a:pt x="929" y="179"/>
                    </a:lnTo>
                    <a:lnTo>
                      <a:pt x="572"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050750" y="2918650"/>
                <a:ext cx="23525" cy="23525"/>
              </a:xfrm>
              <a:custGeom>
                <a:avLst/>
                <a:gdLst/>
                <a:ahLst/>
                <a:cxnLst/>
                <a:rect l="l" t="t" r="r" b="b"/>
                <a:pathLst>
                  <a:path w="941" h="941" extrusionOk="0">
                    <a:moveTo>
                      <a:pt x="357" y="0"/>
                    </a:moveTo>
                    <a:lnTo>
                      <a:pt x="357" y="357"/>
                    </a:lnTo>
                    <a:lnTo>
                      <a:pt x="0" y="465"/>
                    </a:lnTo>
                    <a:lnTo>
                      <a:pt x="357" y="584"/>
                    </a:lnTo>
                    <a:lnTo>
                      <a:pt x="357" y="941"/>
                    </a:lnTo>
                    <a:lnTo>
                      <a:pt x="584" y="655"/>
                    </a:lnTo>
                    <a:lnTo>
                      <a:pt x="941" y="762"/>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6704400" y="3861625"/>
                <a:ext cx="23525" cy="23525"/>
              </a:xfrm>
              <a:custGeom>
                <a:avLst/>
                <a:gdLst/>
                <a:ahLst/>
                <a:cxnLst/>
                <a:rect l="l" t="t" r="r" b="b"/>
                <a:pathLst>
                  <a:path w="941" h="941" extrusionOk="0">
                    <a:moveTo>
                      <a:pt x="358" y="0"/>
                    </a:moveTo>
                    <a:lnTo>
                      <a:pt x="358" y="357"/>
                    </a:lnTo>
                    <a:lnTo>
                      <a:pt x="0" y="476"/>
                    </a:lnTo>
                    <a:lnTo>
                      <a:pt x="358" y="584"/>
                    </a:lnTo>
                    <a:lnTo>
                      <a:pt x="358" y="941"/>
                    </a:lnTo>
                    <a:lnTo>
                      <a:pt x="584" y="655"/>
                    </a:lnTo>
                    <a:lnTo>
                      <a:pt x="941" y="762"/>
                    </a:lnTo>
                    <a:lnTo>
                      <a:pt x="715" y="476"/>
                    </a:lnTo>
                    <a:lnTo>
                      <a:pt x="941" y="179"/>
                    </a:lnTo>
                    <a:lnTo>
                      <a:pt x="941" y="179"/>
                    </a:lnTo>
                    <a:lnTo>
                      <a:pt x="584" y="298"/>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5092600" y="3224925"/>
                <a:ext cx="23525" cy="23550"/>
              </a:xfrm>
              <a:custGeom>
                <a:avLst/>
                <a:gdLst/>
                <a:ahLst/>
                <a:cxnLst/>
                <a:rect l="l" t="t" r="r" b="b"/>
                <a:pathLst>
                  <a:path w="941" h="942" extrusionOk="0">
                    <a:moveTo>
                      <a:pt x="357" y="1"/>
                    </a:moveTo>
                    <a:lnTo>
                      <a:pt x="357" y="358"/>
                    </a:lnTo>
                    <a:lnTo>
                      <a:pt x="0" y="465"/>
                    </a:lnTo>
                    <a:lnTo>
                      <a:pt x="357" y="584"/>
                    </a:lnTo>
                    <a:lnTo>
                      <a:pt x="357" y="941"/>
                    </a:lnTo>
                    <a:lnTo>
                      <a:pt x="583" y="644"/>
                    </a:lnTo>
                    <a:lnTo>
                      <a:pt x="941" y="763"/>
                    </a:lnTo>
                    <a:lnTo>
                      <a:pt x="714" y="465"/>
                    </a:lnTo>
                    <a:lnTo>
                      <a:pt x="941" y="179"/>
                    </a:lnTo>
                    <a:lnTo>
                      <a:pt x="583"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6495450" y="3795250"/>
                <a:ext cx="23225" cy="23525"/>
              </a:xfrm>
              <a:custGeom>
                <a:avLst/>
                <a:gdLst/>
                <a:ahLst/>
                <a:cxnLst/>
                <a:rect l="l" t="t" r="r" b="b"/>
                <a:pathLst>
                  <a:path w="929" h="941" extrusionOk="0">
                    <a:moveTo>
                      <a:pt x="357" y="0"/>
                    </a:moveTo>
                    <a:lnTo>
                      <a:pt x="357" y="357"/>
                    </a:lnTo>
                    <a:lnTo>
                      <a:pt x="0" y="476"/>
                    </a:lnTo>
                    <a:lnTo>
                      <a:pt x="357" y="583"/>
                    </a:lnTo>
                    <a:lnTo>
                      <a:pt x="357" y="941"/>
                    </a:lnTo>
                    <a:lnTo>
                      <a:pt x="572" y="655"/>
                    </a:lnTo>
                    <a:lnTo>
                      <a:pt x="929" y="762"/>
                    </a:lnTo>
                    <a:lnTo>
                      <a:pt x="715" y="476"/>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5361975" y="3597300"/>
                <a:ext cx="23525" cy="23250"/>
              </a:xfrm>
              <a:custGeom>
                <a:avLst/>
                <a:gdLst/>
                <a:ahLst/>
                <a:cxnLst/>
                <a:rect l="l" t="t" r="r" b="b"/>
                <a:pathLst>
                  <a:path w="941" h="930" extrusionOk="0">
                    <a:moveTo>
                      <a:pt x="357" y="0"/>
                    </a:moveTo>
                    <a:lnTo>
                      <a:pt x="357" y="358"/>
                    </a:lnTo>
                    <a:lnTo>
                      <a:pt x="0" y="465"/>
                    </a:lnTo>
                    <a:lnTo>
                      <a:pt x="357" y="572"/>
                    </a:lnTo>
                    <a:lnTo>
                      <a:pt x="357" y="929"/>
                    </a:lnTo>
                    <a:lnTo>
                      <a:pt x="584" y="643"/>
                    </a:lnTo>
                    <a:lnTo>
                      <a:pt x="941" y="751"/>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6247800" y="3249925"/>
                <a:ext cx="23225" cy="23250"/>
              </a:xfrm>
              <a:custGeom>
                <a:avLst/>
                <a:gdLst/>
                <a:ahLst/>
                <a:cxnLst/>
                <a:rect l="l" t="t" r="r" b="b"/>
                <a:pathLst>
                  <a:path w="929" h="930" extrusionOk="0">
                    <a:moveTo>
                      <a:pt x="357" y="1"/>
                    </a:moveTo>
                    <a:lnTo>
                      <a:pt x="357" y="358"/>
                    </a:lnTo>
                    <a:lnTo>
                      <a:pt x="0" y="465"/>
                    </a:lnTo>
                    <a:lnTo>
                      <a:pt x="357" y="572"/>
                    </a:lnTo>
                    <a:lnTo>
                      <a:pt x="357" y="930"/>
                    </a:lnTo>
                    <a:lnTo>
                      <a:pt x="572" y="644"/>
                    </a:lnTo>
                    <a:lnTo>
                      <a:pt x="929" y="751"/>
                    </a:lnTo>
                    <a:lnTo>
                      <a:pt x="715" y="465"/>
                    </a:lnTo>
                    <a:lnTo>
                      <a:pt x="929" y="179"/>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5908750" y="3667250"/>
                <a:ext cx="10750" cy="9275"/>
              </a:xfrm>
              <a:custGeom>
                <a:avLst/>
                <a:gdLst/>
                <a:ahLst/>
                <a:cxnLst/>
                <a:rect l="l" t="t" r="r" b="b"/>
                <a:pathLst>
                  <a:path w="430" h="371" extrusionOk="0">
                    <a:moveTo>
                      <a:pt x="191" y="0"/>
                    </a:moveTo>
                    <a:cubicBezTo>
                      <a:pt x="96" y="0"/>
                      <a:pt x="1" y="84"/>
                      <a:pt x="1" y="191"/>
                    </a:cubicBezTo>
                    <a:cubicBezTo>
                      <a:pt x="1" y="297"/>
                      <a:pt x="97" y="370"/>
                      <a:pt x="192" y="370"/>
                    </a:cubicBezTo>
                    <a:cubicBezTo>
                      <a:pt x="235" y="370"/>
                      <a:pt x="277" y="355"/>
                      <a:pt x="311" y="322"/>
                    </a:cubicBezTo>
                    <a:cubicBezTo>
                      <a:pt x="430"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779275" y="3498475"/>
                <a:ext cx="5125" cy="3575"/>
              </a:xfrm>
              <a:custGeom>
                <a:avLst/>
                <a:gdLst/>
                <a:ahLst/>
                <a:cxnLst/>
                <a:rect l="l" t="t" r="r" b="b"/>
                <a:pathLst>
                  <a:path w="205" h="143" extrusionOk="0">
                    <a:moveTo>
                      <a:pt x="96" y="1"/>
                    </a:moveTo>
                    <a:cubicBezTo>
                      <a:pt x="36" y="1"/>
                      <a:pt x="1" y="36"/>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530750" y="3758025"/>
                <a:ext cx="5125" cy="3600"/>
              </a:xfrm>
              <a:custGeom>
                <a:avLst/>
                <a:gdLst/>
                <a:ahLst/>
                <a:cxnLst/>
                <a:rect l="l" t="t" r="r" b="b"/>
                <a:pathLst>
                  <a:path w="205" h="144" extrusionOk="0">
                    <a:moveTo>
                      <a:pt x="95" y="1"/>
                    </a:moveTo>
                    <a:cubicBezTo>
                      <a:pt x="36"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5993900" y="3107950"/>
                <a:ext cx="5125" cy="3575"/>
              </a:xfrm>
              <a:custGeom>
                <a:avLst/>
                <a:gdLst/>
                <a:ahLst/>
                <a:cxnLst/>
                <a:rect l="l" t="t" r="r" b="b"/>
                <a:pathLst>
                  <a:path w="205" h="143" extrusionOk="0">
                    <a:moveTo>
                      <a:pt x="95" y="1"/>
                    </a:moveTo>
                    <a:cubicBezTo>
                      <a:pt x="48"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5731050" y="3105575"/>
                <a:ext cx="5425" cy="3575"/>
              </a:xfrm>
              <a:custGeom>
                <a:avLst/>
                <a:gdLst/>
                <a:ahLst/>
                <a:cxnLst/>
                <a:rect l="l" t="t" r="r" b="b"/>
                <a:pathLst>
                  <a:path w="217" h="143" extrusionOk="0">
                    <a:moveTo>
                      <a:pt x="108" y="0"/>
                    </a:moveTo>
                    <a:cubicBezTo>
                      <a:pt x="49" y="0"/>
                      <a:pt x="1" y="48"/>
                      <a:pt x="1" y="96"/>
                    </a:cubicBezTo>
                    <a:cubicBezTo>
                      <a:pt x="1" y="130"/>
                      <a:pt x="15" y="143"/>
                      <a:pt x="35" y="143"/>
                    </a:cubicBezTo>
                    <a:cubicBezTo>
                      <a:pt x="98" y="143"/>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5454250" y="3388000"/>
                <a:ext cx="5100" cy="3450"/>
              </a:xfrm>
              <a:custGeom>
                <a:avLst/>
                <a:gdLst/>
                <a:ahLst/>
                <a:cxnLst/>
                <a:rect l="l" t="t" r="r" b="b"/>
                <a:pathLst>
                  <a:path w="204" h="138" extrusionOk="0">
                    <a:moveTo>
                      <a:pt x="80" y="1"/>
                    </a:moveTo>
                    <a:cubicBezTo>
                      <a:pt x="38" y="1"/>
                      <a:pt x="0" y="43"/>
                      <a:pt x="0" y="86"/>
                    </a:cubicBezTo>
                    <a:cubicBezTo>
                      <a:pt x="0" y="124"/>
                      <a:pt x="14" y="138"/>
                      <a:pt x="34" y="138"/>
                    </a:cubicBezTo>
                    <a:cubicBezTo>
                      <a:pt x="94" y="138"/>
                      <a:pt x="203" y="2"/>
                      <a:pt x="95" y="2"/>
                    </a:cubicBezTo>
                    <a:cubicBezTo>
                      <a:pt x="90" y="1"/>
                      <a:pt x="8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5733450" y="3843700"/>
                <a:ext cx="5400" cy="3475"/>
              </a:xfrm>
              <a:custGeom>
                <a:avLst/>
                <a:gdLst/>
                <a:ahLst/>
                <a:cxnLst/>
                <a:rect l="l" t="t" r="r" b="b"/>
                <a:pathLst>
                  <a:path w="216" h="139" extrusionOk="0">
                    <a:moveTo>
                      <a:pt x="89" y="1"/>
                    </a:moveTo>
                    <a:cubicBezTo>
                      <a:pt x="38" y="1"/>
                      <a:pt x="0" y="44"/>
                      <a:pt x="0" y="86"/>
                    </a:cubicBezTo>
                    <a:cubicBezTo>
                      <a:pt x="0" y="124"/>
                      <a:pt x="15" y="138"/>
                      <a:pt x="36" y="138"/>
                    </a:cubicBezTo>
                    <a:cubicBezTo>
                      <a:pt x="99" y="138"/>
                      <a:pt x="215" y="3"/>
                      <a:pt x="107" y="3"/>
                    </a:cubicBezTo>
                    <a:cubicBezTo>
                      <a:pt x="101" y="2"/>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5572700" y="4277150"/>
                <a:ext cx="5100" cy="4625"/>
              </a:xfrm>
              <a:custGeom>
                <a:avLst/>
                <a:gdLst/>
                <a:ahLst/>
                <a:cxnLst/>
                <a:rect l="l" t="t" r="r" b="b"/>
                <a:pathLst>
                  <a:path w="204" h="185" extrusionOk="0">
                    <a:moveTo>
                      <a:pt x="96" y="0"/>
                    </a:moveTo>
                    <a:cubicBezTo>
                      <a:pt x="48" y="0"/>
                      <a:pt x="1" y="36"/>
                      <a:pt x="1" y="95"/>
                    </a:cubicBezTo>
                    <a:cubicBezTo>
                      <a:pt x="7" y="155"/>
                      <a:pt x="54" y="185"/>
                      <a:pt x="102" y="185"/>
                    </a:cubicBezTo>
                    <a:cubicBezTo>
                      <a:pt x="150" y="185"/>
                      <a:pt x="197" y="155"/>
                      <a:pt x="203" y="95"/>
                    </a:cubicBezTo>
                    <a:cubicBezTo>
                      <a:pt x="203" y="36"/>
                      <a:pt x="15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5915900" y="4246775"/>
                <a:ext cx="5100" cy="4800"/>
              </a:xfrm>
              <a:custGeom>
                <a:avLst/>
                <a:gdLst/>
                <a:ahLst/>
                <a:cxnLst/>
                <a:rect l="l" t="t" r="r" b="b"/>
                <a:pathLst>
                  <a:path w="204" h="192" extrusionOk="0">
                    <a:moveTo>
                      <a:pt x="96" y="1"/>
                    </a:moveTo>
                    <a:cubicBezTo>
                      <a:pt x="48" y="1"/>
                      <a:pt x="1" y="48"/>
                      <a:pt x="1" y="96"/>
                    </a:cubicBezTo>
                    <a:cubicBezTo>
                      <a:pt x="1" y="144"/>
                      <a:pt x="48" y="191"/>
                      <a:pt x="96" y="191"/>
                    </a:cubicBezTo>
                    <a:cubicBezTo>
                      <a:pt x="156" y="191"/>
                      <a:pt x="203" y="144"/>
                      <a:pt x="203" y="96"/>
                    </a:cubicBezTo>
                    <a:cubicBezTo>
                      <a:pt x="203" y="48"/>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6285000" y="4322375"/>
                <a:ext cx="5450" cy="3550"/>
              </a:xfrm>
              <a:custGeom>
                <a:avLst/>
                <a:gdLst/>
                <a:ahLst/>
                <a:cxnLst/>
                <a:rect l="l" t="t" r="r" b="b"/>
                <a:pathLst>
                  <a:path w="218" h="142" extrusionOk="0">
                    <a:moveTo>
                      <a:pt x="108" y="1"/>
                    </a:moveTo>
                    <a:cubicBezTo>
                      <a:pt x="48" y="1"/>
                      <a:pt x="0" y="37"/>
                      <a:pt x="0" y="96"/>
                    </a:cubicBezTo>
                    <a:cubicBezTo>
                      <a:pt x="0" y="129"/>
                      <a:pt x="14" y="142"/>
                      <a:pt x="33" y="142"/>
                    </a:cubicBezTo>
                    <a:cubicBezTo>
                      <a:pt x="95" y="142"/>
                      <a:pt x="21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6540525" y="4144050"/>
                <a:ext cx="5125" cy="4575"/>
              </a:xfrm>
              <a:custGeom>
                <a:avLst/>
                <a:gdLst/>
                <a:ahLst/>
                <a:cxnLst/>
                <a:rect l="l" t="t" r="r" b="b"/>
                <a:pathLst>
                  <a:path w="205" h="183" extrusionOk="0">
                    <a:moveTo>
                      <a:pt x="87" y="0"/>
                    </a:moveTo>
                    <a:cubicBezTo>
                      <a:pt x="0" y="0"/>
                      <a:pt x="0" y="183"/>
                      <a:pt x="87" y="183"/>
                    </a:cubicBezTo>
                    <a:cubicBezTo>
                      <a:pt x="92" y="183"/>
                      <a:pt x="97" y="182"/>
                      <a:pt x="102" y="181"/>
                    </a:cubicBezTo>
                    <a:cubicBezTo>
                      <a:pt x="108" y="182"/>
                      <a:pt x="113" y="183"/>
                      <a:pt x="118" y="183"/>
                    </a:cubicBezTo>
                    <a:cubicBezTo>
                      <a:pt x="204" y="183"/>
                      <a:pt x="204" y="0"/>
                      <a:pt x="118" y="0"/>
                    </a:cubicBezTo>
                    <a:cubicBezTo>
                      <a:pt x="113" y="0"/>
                      <a:pt x="108" y="1"/>
                      <a:pt x="102" y="2"/>
                    </a:cubicBezTo>
                    <a:cubicBezTo>
                      <a:pt x="97" y="1"/>
                      <a:pt x="92"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6264175" y="3980075"/>
                <a:ext cx="4775" cy="4800"/>
              </a:xfrm>
              <a:custGeom>
                <a:avLst/>
                <a:gdLst/>
                <a:ahLst/>
                <a:cxnLst/>
                <a:rect l="l" t="t" r="r" b="b"/>
                <a:pathLst>
                  <a:path w="191" h="192" extrusionOk="0">
                    <a:moveTo>
                      <a:pt x="95" y="1"/>
                    </a:moveTo>
                    <a:cubicBezTo>
                      <a:pt x="48" y="1"/>
                      <a:pt x="0" y="48"/>
                      <a:pt x="0" y="96"/>
                    </a:cubicBezTo>
                    <a:cubicBezTo>
                      <a:pt x="0" y="144"/>
                      <a:pt x="48" y="191"/>
                      <a:pt x="95" y="191"/>
                    </a:cubicBezTo>
                    <a:cubicBezTo>
                      <a:pt x="155" y="191"/>
                      <a:pt x="191" y="144"/>
                      <a:pt x="191" y="96"/>
                    </a:cubicBezTo>
                    <a:cubicBezTo>
                      <a:pt x="191" y="48"/>
                      <a:pt x="15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6084075" y="3902100"/>
                <a:ext cx="5400" cy="3550"/>
              </a:xfrm>
              <a:custGeom>
                <a:avLst/>
                <a:gdLst/>
                <a:ahLst/>
                <a:cxnLst/>
                <a:rect l="l" t="t" r="r" b="b"/>
                <a:pathLst>
                  <a:path w="216" h="142" extrusionOk="0">
                    <a:moveTo>
                      <a:pt x="96" y="0"/>
                    </a:moveTo>
                    <a:cubicBezTo>
                      <a:pt x="48" y="0"/>
                      <a:pt x="1" y="36"/>
                      <a:pt x="1" y="96"/>
                    </a:cubicBezTo>
                    <a:cubicBezTo>
                      <a:pt x="1" y="129"/>
                      <a:pt x="14" y="141"/>
                      <a:pt x="33" y="141"/>
                    </a:cubicBezTo>
                    <a:cubicBezTo>
                      <a:pt x="95" y="141"/>
                      <a:pt x="21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6184975" y="367527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6071875" y="3374650"/>
                <a:ext cx="5150" cy="3550"/>
              </a:xfrm>
              <a:custGeom>
                <a:avLst/>
                <a:gdLst/>
                <a:ahLst/>
                <a:cxnLst/>
                <a:rect l="l" t="t" r="r" b="b"/>
                <a:pathLst>
                  <a:path w="206" h="142" extrusionOk="0">
                    <a:moveTo>
                      <a:pt x="96" y="1"/>
                    </a:moveTo>
                    <a:cubicBezTo>
                      <a:pt x="36" y="1"/>
                      <a:pt x="1" y="36"/>
                      <a:pt x="1" y="96"/>
                    </a:cubicBezTo>
                    <a:cubicBezTo>
                      <a:pt x="1" y="129"/>
                      <a:pt x="13" y="141"/>
                      <a:pt x="31" y="141"/>
                    </a:cubicBezTo>
                    <a:cubicBezTo>
                      <a:pt x="90" y="141"/>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6689225" y="3632125"/>
                <a:ext cx="5450" cy="3550"/>
              </a:xfrm>
              <a:custGeom>
                <a:avLst/>
                <a:gdLst/>
                <a:ahLst/>
                <a:cxnLst/>
                <a:rect l="l" t="t" r="r" b="b"/>
                <a:pathLst>
                  <a:path w="218" h="142" extrusionOk="0">
                    <a:moveTo>
                      <a:pt x="107" y="0"/>
                    </a:moveTo>
                    <a:cubicBezTo>
                      <a:pt x="48" y="0"/>
                      <a:pt x="12" y="36"/>
                      <a:pt x="0" y="96"/>
                    </a:cubicBezTo>
                    <a:cubicBezTo>
                      <a:pt x="0" y="129"/>
                      <a:pt x="13" y="141"/>
                      <a:pt x="32" y="141"/>
                    </a:cubicBezTo>
                    <a:cubicBezTo>
                      <a:pt x="95" y="141"/>
                      <a:pt x="217"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6822925" y="3851775"/>
                <a:ext cx="5250" cy="4825"/>
              </a:xfrm>
              <a:custGeom>
                <a:avLst/>
                <a:gdLst/>
                <a:ahLst/>
                <a:cxnLst/>
                <a:rect l="l" t="t" r="r" b="b"/>
                <a:pathLst>
                  <a:path w="210" h="193" extrusionOk="0">
                    <a:moveTo>
                      <a:pt x="97" y="1"/>
                    </a:moveTo>
                    <a:cubicBezTo>
                      <a:pt x="1" y="1"/>
                      <a:pt x="1" y="192"/>
                      <a:pt x="97" y="192"/>
                    </a:cubicBezTo>
                    <a:cubicBezTo>
                      <a:pt x="100" y="192"/>
                      <a:pt x="102" y="192"/>
                      <a:pt x="105" y="192"/>
                    </a:cubicBezTo>
                    <a:cubicBezTo>
                      <a:pt x="108" y="192"/>
                      <a:pt x="111" y="192"/>
                      <a:pt x="114" y="192"/>
                    </a:cubicBezTo>
                    <a:cubicBezTo>
                      <a:pt x="210" y="192"/>
                      <a:pt x="210" y="1"/>
                      <a:pt x="114" y="1"/>
                    </a:cubicBezTo>
                    <a:cubicBezTo>
                      <a:pt x="111" y="1"/>
                      <a:pt x="108" y="1"/>
                      <a:pt x="105" y="1"/>
                    </a:cubicBezTo>
                    <a:cubicBezTo>
                      <a:pt x="102" y="1"/>
                      <a:pt x="10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6014125" y="3777075"/>
                <a:ext cx="5100" cy="4800"/>
              </a:xfrm>
              <a:custGeom>
                <a:avLst/>
                <a:gdLst/>
                <a:ahLst/>
                <a:cxnLst/>
                <a:rect l="l" t="t" r="r" b="b"/>
                <a:pathLst>
                  <a:path w="204" h="192" extrusionOk="0">
                    <a:moveTo>
                      <a:pt x="96" y="1"/>
                    </a:moveTo>
                    <a:cubicBezTo>
                      <a:pt x="48" y="1"/>
                      <a:pt x="1" y="37"/>
                      <a:pt x="1" y="96"/>
                    </a:cubicBezTo>
                    <a:cubicBezTo>
                      <a:pt x="1" y="144"/>
                      <a:pt x="48" y="191"/>
                      <a:pt x="96" y="191"/>
                    </a:cubicBezTo>
                    <a:cubicBezTo>
                      <a:pt x="156" y="191"/>
                      <a:pt x="203" y="144"/>
                      <a:pt x="203" y="96"/>
                    </a:cubicBezTo>
                    <a:cubicBezTo>
                      <a:pt x="203" y="37"/>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5509000" y="3601775"/>
                <a:ext cx="5425" cy="3575"/>
              </a:xfrm>
              <a:custGeom>
                <a:avLst/>
                <a:gdLst/>
                <a:ahLst/>
                <a:cxnLst/>
                <a:rect l="l" t="t" r="r" b="b"/>
                <a:pathLst>
                  <a:path w="217" h="143" extrusionOk="0">
                    <a:moveTo>
                      <a:pt x="108" y="0"/>
                    </a:moveTo>
                    <a:cubicBezTo>
                      <a:pt x="49" y="0"/>
                      <a:pt x="1" y="48"/>
                      <a:pt x="1" y="95"/>
                    </a:cubicBezTo>
                    <a:cubicBezTo>
                      <a:pt x="1" y="129"/>
                      <a:pt x="15" y="142"/>
                      <a:pt x="35" y="142"/>
                    </a:cubicBezTo>
                    <a:cubicBezTo>
                      <a:pt x="98" y="142"/>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5398275" y="3487750"/>
                <a:ext cx="5125" cy="3600"/>
              </a:xfrm>
              <a:custGeom>
                <a:avLst/>
                <a:gdLst/>
                <a:ahLst/>
                <a:cxnLst/>
                <a:rect l="l" t="t" r="r" b="b"/>
                <a:pathLst>
                  <a:path w="205" h="144" extrusionOk="0">
                    <a:moveTo>
                      <a:pt x="96" y="1"/>
                    </a:moveTo>
                    <a:cubicBezTo>
                      <a:pt x="48" y="1"/>
                      <a:pt x="1" y="49"/>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5375950" y="2930250"/>
                <a:ext cx="5425" cy="3575"/>
              </a:xfrm>
              <a:custGeom>
                <a:avLst/>
                <a:gdLst/>
                <a:ahLst/>
                <a:cxnLst/>
                <a:rect l="l" t="t" r="r" b="b"/>
                <a:pathLst>
                  <a:path w="217" h="143" extrusionOk="0">
                    <a:moveTo>
                      <a:pt x="108" y="1"/>
                    </a:moveTo>
                    <a:cubicBezTo>
                      <a:pt x="48" y="1"/>
                      <a:pt x="13" y="36"/>
                      <a:pt x="1" y="96"/>
                    </a:cubicBezTo>
                    <a:cubicBezTo>
                      <a:pt x="4" y="130"/>
                      <a:pt x="19" y="143"/>
                      <a:pt x="40" y="143"/>
                    </a:cubicBezTo>
                    <a:cubicBezTo>
                      <a:pt x="105"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875" y="2709100"/>
                <a:ext cx="5450" cy="3550"/>
              </a:xfrm>
              <a:custGeom>
                <a:avLst/>
                <a:gdLst/>
                <a:ahLst/>
                <a:cxnLst/>
                <a:rect l="l" t="t" r="r" b="b"/>
                <a:pathLst>
                  <a:path w="218" h="142" extrusionOk="0">
                    <a:moveTo>
                      <a:pt x="108" y="0"/>
                    </a:moveTo>
                    <a:cubicBezTo>
                      <a:pt x="48" y="0"/>
                      <a:pt x="1" y="36"/>
                      <a:pt x="1" y="96"/>
                    </a:cubicBezTo>
                    <a:cubicBezTo>
                      <a:pt x="1" y="128"/>
                      <a:pt x="14" y="141"/>
                      <a:pt x="33" y="141"/>
                    </a:cubicBezTo>
                    <a:cubicBezTo>
                      <a:pt x="95" y="141"/>
                      <a:pt x="218"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113425" y="3402875"/>
                <a:ext cx="5450" cy="3600"/>
              </a:xfrm>
              <a:custGeom>
                <a:avLst/>
                <a:gdLst/>
                <a:ahLst/>
                <a:cxnLst/>
                <a:rect l="l" t="t" r="r" b="b"/>
                <a:pathLst>
                  <a:path w="218" h="144" extrusionOk="0">
                    <a:moveTo>
                      <a:pt x="89" y="1"/>
                    </a:moveTo>
                    <a:cubicBezTo>
                      <a:pt x="39" y="1"/>
                      <a:pt x="0" y="45"/>
                      <a:pt x="0" y="98"/>
                    </a:cubicBezTo>
                    <a:cubicBezTo>
                      <a:pt x="0" y="131"/>
                      <a:pt x="14" y="144"/>
                      <a:pt x="33" y="144"/>
                    </a:cubicBezTo>
                    <a:cubicBezTo>
                      <a:pt x="95" y="144"/>
                      <a:pt x="218" y="3"/>
                      <a:pt x="108" y="3"/>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5197075" y="3683625"/>
                <a:ext cx="5125" cy="3575"/>
              </a:xfrm>
              <a:custGeom>
                <a:avLst/>
                <a:gdLst/>
                <a:ahLst/>
                <a:cxnLst/>
                <a:rect l="l" t="t" r="r" b="b"/>
                <a:pathLst>
                  <a:path w="205" h="143" extrusionOk="0">
                    <a:moveTo>
                      <a:pt x="95" y="0"/>
                    </a:moveTo>
                    <a:cubicBezTo>
                      <a:pt x="48" y="0"/>
                      <a:pt x="0" y="48"/>
                      <a:pt x="0" y="95"/>
                    </a:cubicBezTo>
                    <a:cubicBezTo>
                      <a:pt x="0" y="130"/>
                      <a:pt x="14" y="143"/>
                      <a:pt x="32" y="143"/>
                    </a:cubicBezTo>
                    <a:cubicBezTo>
                      <a:pt x="92" y="143"/>
                      <a:pt x="204" y="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5516150" y="3238025"/>
                <a:ext cx="5150" cy="3550"/>
              </a:xfrm>
              <a:custGeom>
                <a:avLst/>
                <a:gdLst/>
                <a:ahLst/>
                <a:cxnLst/>
                <a:rect l="l" t="t" r="r" b="b"/>
                <a:pathLst>
                  <a:path w="206" h="142" extrusionOk="0">
                    <a:moveTo>
                      <a:pt x="96" y="1"/>
                    </a:moveTo>
                    <a:cubicBezTo>
                      <a:pt x="48" y="1"/>
                      <a:pt x="1" y="36"/>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5885675" y="2861150"/>
                <a:ext cx="5125" cy="4575"/>
              </a:xfrm>
              <a:custGeom>
                <a:avLst/>
                <a:gdLst/>
                <a:ahLst/>
                <a:cxnLst/>
                <a:rect l="l" t="t" r="r" b="b"/>
                <a:pathLst>
                  <a:path w="205" h="183" extrusionOk="0">
                    <a:moveTo>
                      <a:pt x="87" y="1"/>
                    </a:moveTo>
                    <a:cubicBezTo>
                      <a:pt x="0" y="1"/>
                      <a:pt x="0" y="183"/>
                      <a:pt x="87" y="183"/>
                    </a:cubicBezTo>
                    <a:cubicBezTo>
                      <a:pt x="92" y="183"/>
                      <a:pt x="97" y="182"/>
                      <a:pt x="102" y="181"/>
                    </a:cubicBezTo>
                    <a:cubicBezTo>
                      <a:pt x="108" y="182"/>
                      <a:pt x="113" y="183"/>
                      <a:pt x="118" y="183"/>
                    </a:cubicBezTo>
                    <a:cubicBezTo>
                      <a:pt x="204" y="183"/>
                      <a:pt x="204" y="1"/>
                      <a:pt x="118" y="1"/>
                    </a:cubicBezTo>
                    <a:cubicBezTo>
                      <a:pt x="113" y="1"/>
                      <a:pt x="108" y="1"/>
                      <a:pt x="102" y="2"/>
                    </a:cubicBezTo>
                    <a:cubicBezTo>
                      <a:pt x="97" y="1"/>
                      <a:pt x="9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5799525" y="2692725"/>
                <a:ext cx="4775" cy="4775"/>
              </a:xfrm>
              <a:custGeom>
                <a:avLst/>
                <a:gdLst/>
                <a:ahLst/>
                <a:cxnLst/>
                <a:rect l="l" t="t" r="r" b="b"/>
                <a:pathLst>
                  <a:path w="191" h="191" extrusionOk="0">
                    <a:moveTo>
                      <a:pt x="96" y="0"/>
                    </a:moveTo>
                    <a:cubicBezTo>
                      <a:pt x="36" y="0"/>
                      <a:pt x="0" y="48"/>
                      <a:pt x="0" y="96"/>
                    </a:cubicBezTo>
                    <a:cubicBezTo>
                      <a:pt x="0" y="143"/>
                      <a:pt x="36" y="191"/>
                      <a:pt x="96" y="191"/>
                    </a:cubicBezTo>
                    <a:cubicBezTo>
                      <a:pt x="155" y="191"/>
                      <a:pt x="191" y="143"/>
                      <a:pt x="191" y="96"/>
                    </a:cubicBezTo>
                    <a:cubicBezTo>
                      <a:pt x="191" y="48"/>
                      <a:pt x="15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6081700" y="2627250"/>
                <a:ext cx="5125" cy="3575"/>
              </a:xfrm>
              <a:custGeom>
                <a:avLst/>
                <a:gdLst/>
                <a:ahLst/>
                <a:cxnLst/>
                <a:rect l="l" t="t" r="r" b="b"/>
                <a:pathLst>
                  <a:path w="205" h="143" extrusionOk="0">
                    <a:moveTo>
                      <a:pt x="96" y="0"/>
                    </a:moveTo>
                    <a:cubicBezTo>
                      <a:pt x="48" y="0"/>
                      <a:pt x="1" y="48"/>
                      <a:pt x="1" y="95"/>
                    </a:cubicBezTo>
                    <a:cubicBezTo>
                      <a:pt x="1" y="129"/>
                      <a:pt x="14" y="142"/>
                      <a:pt x="33" y="142"/>
                    </a:cubicBezTo>
                    <a:cubicBezTo>
                      <a:pt x="92" y="142"/>
                      <a:pt x="205" y="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6400500" y="2774575"/>
                <a:ext cx="5150" cy="3550"/>
              </a:xfrm>
              <a:custGeom>
                <a:avLst/>
                <a:gdLst/>
                <a:ahLst/>
                <a:cxnLst/>
                <a:rect l="l" t="t" r="r" b="b"/>
                <a:pathLst>
                  <a:path w="206" h="142" extrusionOk="0">
                    <a:moveTo>
                      <a:pt x="95" y="1"/>
                    </a:moveTo>
                    <a:cubicBezTo>
                      <a:pt x="48" y="1"/>
                      <a:pt x="0" y="36"/>
                      <a:pt x="0" y="96"/>
                    </a:cubicBezTo>
                    <a:cubicBezTo>
                      <a:pt x="0" y="129"/>
                      <a:pt x="13" y="142"/>
                      <a:pt x="31" y="142"/>
                    </a:cubicBezTo>
                    <a:cubicBezTo>
                      <a:pt x="90" y="142"/>
                      <a:pt x="20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6615700" y="3189750"/>
                <a:ext cx="5150" cy="3600"/>
              </a:xfrm>
              <a:custGeom>
                <a:avLst/>
                <a:gdLst/>
                <a:ahLst/>
                <a:cxnLst/>
                <a:rect l="l" t="t" r="r" b="b"/>
                <a:pathLst>
                  <a:path w="206" h="144" extrusionOk="0">
                    <a:moveTo>
                      <a:pt x="78" y="1"/>
                    </a:moveTo>
                    <a:cubicBezTo>
                      <a:pt x="29" y="1"/>
                      <a:pt x="0" y="45"/>
                      <a:pt x="0" y="98"/>
                    </a:cubicBezTo>
                    <a:cubicBezTo>
                      <a:pt x="0" y="131"/>
                      <a:pt x="13" y="144"/>
                      <a:pt x="31" y="144"/>
                    </a:cubicBezTo>
                    <a:cubicBezTo>
                      <a:pt x="90" y="144"/>
                      <a:pt x="205" y="3"/>
                      <a:pt x="96" y="3"/>
                    </a:cubicBezTo>
                    <a:cubicBezTo>
                      <a:pt x="89" y="2"/>
                      <a:pt x="83"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6618075" y="3085025"/>
                <a:ext cx="5150" cy="3550"/>
              </a:xfrm>
              <a:custGeom>
                <a:avLst/>
                <a:gdLst/>
                <a:ahLst/>
                <a:cxnLst/>
                <a:rect l="l" t="t" r="r" b="b"/>
                <a:pathLst>
                  <a:path w="206" h="142" extrusionOk="0">
                    <a:moveTo>
                      <a:pt x="96" y="1"/>
                    </a:moveTo>
                    <a:cubicBezTo>
                      <a:pt x="48" y="1"/>
                      <a:pt x="1" y="48"/>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5296175" y="3327600"/>
                <a:ext cx="10750" cy="9175"/>
              </a:xfrm>
              <a:custGeom>
                <a:avLst/>
                <a:gdLst/>
                <a:ahLst/>
                <a:cxnLst/>
                <a:rect l="l" t="t" r="r" b="b"/>
                <a:pathLst>
                  <a:path w="430" h="367" extrusionOk="0">
                    <a:moveTo>
                      <a:pt x="173" y="0"/>
                    </a:moveTo>
                    <a:cubicBezTo>
                      <a:pt x="84" y="0"/>
                      <a:pt x="1" y="80"/>
                      <a:pt x="1" y="180"/>
                    </a:cubicBezTo>
                    <a:cubicBezTo>
                      <a:pt x="1" y="292"/>
                      <a:pt x="93" y="367"/>
                      <a:pt x="186" y="367"/>
                    </a:cubicBezTo>
                    <a:cubicBezTo>
                      <a:pt x="231" y="367"/>
                      <a:pt x="276" y="350"/>
                      <a:pt x="310" y="311"/>
                    </a:cubicBezTo>
                    <a:cubicBezTo>
                      <a:pt x="430" y="204"/>
                      <a:pt x="358" y="1"/>
                      <a:pt x="191" y="1"/>
                    </a:cubicBezTo>
                    <a:cubicBezTo>
                      <a:pt x="185" y="1"/>
                      <a:pt x="17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5122950" y="2965350"/>
                <a:ext cx="10750" cy="9200"/>
              </a:xfrm>
              <a:custGeom>
                <a:avLst/>
                <a:gdLst/>
                <a:ahLst/>
                <a:cxnLst/>
                <a:rect l="l" t="t" r="r" b="b"/>
                <a:pathLst>
                  <a:path w="430" h="368" extrusionOk="0">
                    <a:moveTo>
                      <a:pt x="171" y="0"/>
                    </a:moveTo>
                    <a:cubicBezTo>
                      <a:pt x="73" y="0"/>
                      <a:pt x="0" y="80"/>
                      <a:pt x="0" y="180"/>
                    </a:cubicBezTo>
                    <a:cubicBezTo>
                      <a:pt x="0" y="293"/>
                      <a:pt x="87" y="367"/>
                      <a:pt x="180" y="367"/>
                    </a:cubicBezTo>
                    <a:cubicBezTo>
                      <a:pt x="225" y="367"/>
                      <a:pt x="271" y="350"/>
                      <a:pt x="310" y="311"/>
                    </a:cubicBezTo>
                    <a:cubicBezTo>
                      <a:pt x="429" y="204"/>
                      <a:pt x="358" y="2"/>
                      <a:pt x="191" y="2"/>
                    </a:cubicBezTo>
                    <a:cubicBezTo>
                      <a:pt x="184" y="1"/>
                      <a:pt x="177"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5392925" y="2828450"/>
                <a:ext cx="10750" cy="9475"/>
              </a:xfrm>
              <a:custGeom>
                <a:avLst/>
                <a:gdLst/>
                <a:ahLst/>
                <a:cxnLst/>
                <a:rect l="l" t="t" r="r" b="b"/>
                <a:pathLst>
                  <a:path w="430" h="379" extrusionOk="0">
                    <a:moveTo>
                      <a:pt x="191" y="1"/>
                    </a:moveTo>
                    <a:cubicBezTo>
                      <a:pt x="84" y="1"/>
                      <a:pt x="0" y="84"/>
                      <a:pt x="0" y="191"/>
                    </a:cubicBezTo>
                    <a:cubicBezTo>
                      <a:pt x="0" y="304"/>
                      <a:pt x="87" y="378"/>
                      <a:pt x="180" y="378"/>
                    </a:cubicBezTo>
                    <a:cubicBezTo>
                      <a:pt x="225" y="378"/>
                      <a:pt x="271" y="361"/>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5543250" y="2625150"/>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30"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5883450" y="3001700"/>
                <a:ext cx="10750" cy="9325"/>
              </a:xfrm>
              <a:custGeom>
                <a:avLst/>
                <a:gdLst/>
                <a:ahLst/>
                <a:cxnLst/>
                <a:rect l="l" t="t" r="r" b="b"/>
                <a:pathLst>
                  <a:path w="430" h="373" extrusionOk="0">
                    <a:moveTo>
                      <a:pt x="191" y="0"/>
                    </a:moveTo>
                    <a:cubicBezTo>
                      <a:pt x="84" y="0"/>
                      <a:pt x="1" y="83"/>
                      <a:pt x="1" y="191"/>
                    </a:cubicBezTo>
                    <a:cubicBezTo>
                      <a:pt x="1" y="303"/>
                      <a:pt x="88" y="372"/>
                      <a:pt x="181" y="372"/>
                    </a:cubicBezTo>
                    <a:cubicBezTo>
                      <a:pt x="226" y="372"/>
                      <a:pt x="272" y="356"/>
                      <a:pt x="311" y="322"/>
                    </a:cubicBezTo>
                    <a:cubicBezTo>
                      <a:pt x="430" y="214"/>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5548000" y="3072225"/>
                <a:ext cx="10750" cy="9175"/>
              </a:xfrm>
              <a:custGeom>
                <a:avLst/>
                <a:gdLst/>
                <a:ahLst/>
                <a:cxnLst/>
                <a:rect l="l" t="t" r="r" b="b"/>
                <a:pathLst>
                  <a:path w="430" h="367" extrusionOk="0">
                    <a:moveTo>
                      <a:pt x="191" y="1"/>
                    </a:moveTo>
                    <a:cubicBezTo>
                      <a:pt x="84" y="1"/>
                      <a:pt x="1" y="72"/>
                      <a:pt x="1" y="179"/>
                    </a:cubicBezTo>
                    <a:cubicBezTo>
                      <a:pt x="1" y="292"/>
                      <a:pt x="87" y="366"/>
                      <a:pt x="180" y="366"/>
                    </a:cubicBezTo>
                    <a:cubicBezTo>
                      <a:pt x="225" y="366"/>
                      <a:pt x="271" y="349"/>
                      <a:pt x="310" y="310"/>
                    </a:cubicBezTo>
                    <a:cubicBezTo>
                      <a:pt x="429" y="203"/>
                      <a:pt x="358"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5866800" y="4058375"/>
                <a:ext cx="10725" cy="9150"/>
              </a:xfrm>
              <a:custGeom>
                <a:avLst/>
                <a:gdLst/>
                <a:ahLst/>
                <a:cxnLst/>
                <a:rect l="l" t="t" r="r" b="b"/>
                <a:pathLst>
                  <a:path w="429" h="366" extrusionOk="0">
                    <a:moveTo>
                      <a:pt x="191" y="0"/>
                    </a:moveTo>
                    <a:cubicBezTo>
                      <a:pt x="95" y="0"/>
                      <a:pt x="0" y="84"/>
                      <a:pt x="0" y="179"/>
                    </a:cubicBezTo>
                    <a:cubicBezTo>
                      <a:pt x="0" y="291"/>
                      <a:pt x="92" y="366"/>
                      <a:pt x="185" y="366"/>
                    </a:cubicBezTo>
                    <a:cubicBezTo>
                      <a:pt x="230" y="366"/>
                      <a:pt x="275" y="348"/>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6119200" y="4286375"/>
                <a:ext cx="10750" cy="9275"/>
              </a:xfrm>
              <a:custGeom>
                <a:avLst/>
                <a:gdLst/>
                <a:ahLst/>
                <a:cxnLst/>
                <a:rect l="l" t="t" r="r" b="b"/>
                <a:pathLst>
                  <a:path w="430" h="371" extrusionOk="0">
                    <a:moveTo>
                      <a:pt x="191" y="0"/>
                    </a:moveTo>
                    <a:cubicBezTo>
                      <a:pt x="84" y="0"/>
                      <a:pt x="1" y="84"/>
                      <a:pt x="1" y="191"/>
                    </a:cubicBezTo>
                    <a:cubicBezTo>
                      <a:pt x="1" y="297"/>
                      <a:pt x="91" y="370"/>
                      <a:pt x="186" y="370"/>
                    </a:cubicBezTo>
                    <a:cubicBezTo>
                      <a:pt x="229" y="370"/>
                      <a:pt x="273" y="355"/>
                      <a:pt x="310" y="322"/>
                    </a:cubicBezTo>
                    <a:cubicBezTo>
                      <a:pt x="429"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6402875" y="4209275"/>
                <a:ext cx="10725" cy="9400"/>
              </a:xfrm>
              <a:custGeom>
                <a:avLst/>
                <a:gdLst/>
                <a:ahLst/>
                <a:cxnLst/>
                <a:rect l="l" t="t" r="r" b="b"/>
                <a:pathLst>
                  <a:path w="429" h="376" extrusionOk="0">
                    <a:moveTo>
                      <a:pt x="191" y="1"/>
                    </a:moveTo>
                    <a:cubicBezTo>
                      <a:pt x="96" y="1"/>
                      <a:pt x="0" y="84"/>
                      <a:pt x="0" y="191"/>
                    </a:cubicBezTo>
                    <a:cubicBezTo>
                      <a:pt x="0" y="297"/>
                      <a:pt x="96" y="376"/>
                      <a:pt x="190" y="376"/>
                    </a:cubicBezTo>
                    <a:cubicBezTo>
                      <a:pt x="233" y="376"/>
                      <a:pt x="276" y="359"/>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147175" y="37860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454675" y="4033325"/>
                <a:ext cx="10725" cy="9200"/>
              </a:xfrm>
              <a:custGeom>
                <a:avLst/>
                <a:gdLst/>
                <a:ahLst/>
                <a:cxnLst/>
                <a:rect l="l" t="t" r="r" b="b"/>
                <a:pathLst>
                  <a:path w="429" h="368" extrusionOk="0">
                    <a:moveTo>
                      <a:pt x="172" y="1"/>
                    </a:moveTo>
                    <a:cubicBezTo>
                      <a:pt x="83" y="1"/>
                      <a:pt x="0" y="80"/>
                      <a:pt x="0" y="181"/>
                    </a:cubicBezTo>
                    <a:cubicBezTo>
                      <a:pt x="0" y="293"/>
                      <a:pt x="92" y="368"/>
                      <a:pt x="185" y="368"/>
                    </a:cubicBezTo>
                    <a:cubicBezTo>
                      <a:pt x="230" y="368"/>
                      <a:pt x="275" y="350"/>
                      <a:pt x="310" y="312"/>
                    </a:cubicBezTo>
                    <a:cubicBezTo>
                      <a:pt x="429" y="204"/>
                      <a:pt x="357" y="2"/>
                      <a:pt x="191" y="2"/>
                    </a:cubicBezTo>
                    <a:cubicBezTo>
                      <a:pt x="184" y="1"/>
                      <a:pt x="178"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6540675" y="3653550"/>
                <a:ext cx="9550" cy="9250"/>
              </a:xfrm>
              <a:custGeom>
                <a:avLst/>
                <a:gdLst/>
                <a:ahLst/>
                <a:cxnLst/>
                <a:rect l="l" t="t" r="r" b="b"/>
                <a:pathLst>
                  <a:path w="382" h="370" extrusionOk="0">
                    <a:moveTo>
                      <a:pt x="191" y="1"/>
                    </a:moveTo>
                    <a:cubicBezTo>
                      <a:pt x="84" y="1"/>
                      <a:pt x="1" y="84"/>
                      <a:pt x="1" y="179"/>
                    </a:cubicBezTo>
                    <a:cubicBezTo>
                      <a:pt x="1" y="286"/>
                      <a:pt x="84" y="370"/>
                      <a:pt x="191" y="370"/>
                    </a:cubicBezTo>
                    <a:cubicBezTo>
                      <a:pt x="299" y="370"/>
                      <a:pt x="382" y="286"/>
                      <a:pt x="382" y="179"/>
                    </a:cubicBezTo>
                    <a:cubicBezTo>
                      <a:pt x="382" y="84"/>
                      <a:pt x="299"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156700" y="31136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307325" y="2883825"/>
                <a:ext cx="10750" cy="9250"/>
              </a:xfrm>
              <a:custGeom>
                <a:avLst/>
                <a:gdLst/>
                <a:ahLst/>
                <a:cxnLst/>
                <a:rect l="l" t="t" r="r" b="b"/>
                <a:pathLst>
                  <a:path w="430" h="370" extrusionOk="0">
                    <a:moveTo>
                      <a:pt x="191" y="0"/>
                    </a:moveTo>
                    <a:cubicBezTo>
                      <a:pt x="84" y="0"/>
                      <a:pt x="0" y="84"/>
                      <a:pt x="0" y="191"/>
                    </a:cubicBezTo>
                    <a:cubicBezTo>
                      <a:pt x="0" y="297"/>
                      <a:pt x="91" y="370"/>
                      <a:pt x="186" y="370"/>
                    </a:cubicBezTo>
                    <a:cubicBezTo>
                      <a:pt x="229" y="370"/>
                      <a:pt x="273" y="355"/>
                      <a:pt x="310" y="322"/>
                    </a:cubicBezTo>
                    <a:cubicBezTo>
                      <a:pt x="429" y="203"/>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184975" y="2748375"/>
                <a:ext cx="10750" cy="9275"/>
              </a:xfrm>
              <a:custGeom>
                <a:avLst/>
                <a:gdLst/>
                <a:ahLst/>
                <a:cxnLst/>
                <a:rect l="l" t="t" r="r" b="b"/>
                <a:pathLst>
                  <a:path w="430" h="371" extrusionOk="0">
                    <a:moveTo>
                      <a:pt x="191" y="1"/>
                    </a:moveTo>
                    <a:cubicBezTo>
                      <a:pt x="96" y="1"/>
                      <a:pt x="1" y="84"/>
                      <a:pt x="1" y="191"/>
                    </a:cubicBezTo>
                    <a:cubicBezTo>
                      <a:pt x="1" y="298"/>
                      <a:pt x="97" y="371"/>
                      <a:pt x="192" y="371"/>
                    </a:cubicBezTo>
                    <a:cubicBezTo>
                      <a:pt x="235" y="371"/>
                      <a:pt x="277" y="356"/>
                      <a:pt x="311"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6638925" y="3434475"/>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29"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6726425" y="4021125"/>
                <a:ext cx="10750" cy="9200"/>
              </a:xfrm>
              <a:custGeom>
                <a:avLst/>
                <a:gdLst/>
                <a:ahLst/>
                <a:cxnLst/>
                <a:rect l="l" t="t" r="r" b="b"/>
                <a:pathLst>
                  <a:path w="430" h="368" extrusionOk="0">
                    <a:moveTo>
                      <a:pt x="173" y="1"/>
                    </a:moveTo>
                    <a:cubicBezTo>
                      <a:pt x="84" y="1"/>
                      <a:pt x="0" y="80"/>
                      <a:pt x="0" y="180"/>
                    </a:cubicBezTo>
                    <a:cubicBezTo>
                      <a:pt x="0" y="293"/>
                      <a:pt x="87" y="367"/>
                      <a:pt x="180" y="367"/>
                    </a:cubicBezTo>
                    <a:cubicBezTo>
                      <a:pt x="225" y="367"/>
                      <a:pt x="271" y="350"/>
                      <a:pt x="310" y="311"/>
                    </a:cubicBezTo>
                    <a:cubicBezTo>
                      <a:pt x="429" y="204"/>
                      <a:pt x="358" y="2"/>
                      <a:pt x="191" y="2"/>
                    </a:cubicBezTo>
                    <a:cubicBezTo>
                      <a:pt x="185" y="1"/>
                      <a:pt x="179"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749825" y="2629625"/>
                <a:ext cx="10725" cy="9275"/>
              </a:xfrm>
              <a:custGeom>
                <a:avLst/>
                <a:gdLst/>
                <a:ahLst/>
                <a:cxnLst/>
                <a:rect l="l" t="t" r="r" b="b"/>
                <a:pathLst>
                  <a:path w="429" h="371" extrusionOk="0">
                    <a:moveTo>
                      <a:pt x="202" y="0"/>
                    </a:moveTo>
                    <a:cubicBezTo>
                      <a:pt x="95" y="0"/>
                      <a:pt x="12" y="84"/>
                      <a:pt x="0" y="191"/>
                    </a:cubicBezTo>
                    <a:cubicBezTo>
                      <a:pt x="0" y="297"/>
                      <a:pt x="96" y="370"/>
                      <a:pt x="195" y="370"/>
                    </a:cubicBezTo>
                    <a:cubicBezTo>
                      <a:pt x="239" y="370"/>
                      <a:pt x="284" y="355"/>
                      <a:pt x="322" y="322"/>
                    </a:cubicBezTo>
                    <a:cubicBezTo>
                      <a:pt x="429" y="203"/>
                      <a:pt x="357" y="12"/>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258075" y="4032775"/>
                <a:ext cx="23250" cy="23225"/>
              </a:xfrm>
              <a:custGeom>
                <a:avLst/>
                <a:gdLst/>
                <a:ahLst/>
                <a:cxnLst/>
                <a:rect l="l" t="t" r="r" b="b"/>
                <a:pathLst>
                  <a:path w="930" h="929" extrusionOk="0">
                    <a:moveTo>
                      <a:pt x="358" y="0"/>
                    </a:moveTo>
                    <a:lnTo>
                      <a:pt x="358" y="357"/>
                    </a:lnTo>
                    <a:lnTo>
                      <a:pt x="1" y="465"/>
                    </a:lnTo>
                    <a:lnTo>
                      <a:pt x="358" y="572"/>
                    </a:lnTo>
                    <a:lnTo>
                      <a:pt x="358" y="929"/>
                    </a:lnTo>
                    <a:lnTo>
                      <a:pt x="572" y="643"/>
                    </a:lnTo>
                    <a:lnTo>
                      <a:pt x="930" y="750"/>
                    </a:lnTo>
                    <a:lnTo>
                      <a:pt x="715" y="465"/>
                    </a:lnTo>
                    <a:lnTo>
                      <a:pt x="930"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442025" y="4260175"/>
                <a:ext cx="23550" cy="23250"/>
              </a:xfrm>
              <a:custGeom>
                <a:avLst/>
                <a:gdLst/>
                <a:ahLst/>
                <a:cxnLst/>
                <a:rect l="l" t="t" r="r" b="b"/>
                <a:pathLst>
                  <a:path w="942" h="930" extrusionOk="0">
                    <a:moveTo>
                      <a:pt x="358" y="1"/>
                    </a:moveTo>
                    <a:lnTo>
                      <a:pt x="358" y="358"/>
                    </a:lnTo>
                    <a:lnTo>
                      <a:pt x="1" y="465"/>
                    </a:lnTo>
                    <a:lnTo>
                      <a:pt x="358" y="572"/>
                    </a:lnTo>
                    <a:lnTo>
                      <a:pt x="358" y="929"/>
                    </a:lnTo>
                    <a:lnTo>
                      <a:pt x="584" y="644"/>
                    </a:lnTo>
                    <a:lnTo>
                      <a:pt x="942" y="751"/>
                    </a:lnTo>
                    <a:lnTo>
                      <a:pt x="715" y="465"/>
                    </a:lnTo>
                    <a:lnTo>
                      <a:pt x="942" y="179"/>
                    </a:lnTo>
                    <a:lnTo>
                      <a:pt x="942" y="179"/>
                    </a:lnTo>
                    <a:lnTo>
                      <a:pt x="584"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063725" y="4076475"/>
                <a:ext cx="5450" cy="3600"/>
              </a:xfrm>
              <a:custGeom>
                <a:avLst/>
                <a:gdLst/>
                <a:ahLst/>
                <a:cxnLst/>
                <a:rect l="l" t="t" r="r" b="b"/>
                <a:pathLst>
                  <a:path w="218" h="144" extrusionOk="0">
                    <a:moveTo>
                      <a:pt x="89" y="1"/>
                    </a:moveTo>
                    <a:cubicBezTo>
                      <a:pt x="41" y="1"/>
                      <a:pt x="11" y="44"/>
                      <a:pt x="0" y="98"/>
                    </a:cubicBezTo>
                    <a:cubicBezTo>
                      <a:pt x="0" y="131"/>
                      <a:pt x="13" y="143"/>
                      <a:pt x="32" y="143"/>
                    </a:cubicBezTo>
                    <a:cubicBezTo>
                      <a:pt x="95" y="143"/>
                      <a:pt x="217" y="2"/>
                      <a:pt x="107" y="2"/>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55125" y="4146475"/>
                <a:ext cx="5150" cy="3550"/>
              </a:xfrm>
              <a:custGeom>
                <a:avLst/>
                <a:gdLst/>
                <a:ahLst/>
                <a:cxnLst/>
                <a:rect l="l" t="t" r="r" b="b"/>
                <a:pathLst>
                  <a:path w="206" h="142" extrusionOk="0">
                    <a:moveTo>
                      <a:pt x="96" y="0"/>
                    </a:moveTo>
                    <a:cubicBezTo>
                      <a:pt x="48" y="0"/>
                      <a:pt x="0" y="36"/>
                      <a:pt x="0" y="96"/>
                    </a:cubicBezTo>
                    <a:cubicBezTo>
                      <a:pt x="0" y="129"/>
                      <a:pt x="13" y="141"/>
                      <a:pt x="31" y="141"/>
                    </a:cubicBezTo>
                    <a:cubicBezTo>
                      <a:pt x="90" y="141"/>
                      <a:pt x="20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499175" y="396102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199450" y="3933900"/>
                <a:ext cx="5325" cy="3450"/>
              </a:xfrm>
              <a:custGeom>
                <a:avLst/>
                <a:gdLst/>
                <a:ahLst/>
                <a:cxnLst/>
                <a:rect l="l" t="t" r="r" b="b"/>
                <a:pathLst>
                  <a:path w="213" h="138" extrusionOk="0">
                    <a:moveTo>
                      <a:pt x="81" y="1"/>
                    </a:moveTo>
                    <a:cubicBezTo>
                      <a:pt x="38" y="1"/>
                      <a:pt x="0" y="43"/>
                      <a:pt x="0" y="86"/>
                    </a:cubicBezTo>
                    <a:cubicBezTo>
                      <a:pt x="0" y="124"/>
                      <a:pt x="15" y="138"/>
                      <a:pt x="36" y="138"/>
                    </a:cubicBezTo>
                    <a:cubicBezTo>
                      <a:pt x="99" y="138"/>
                      <a:pt x="212" y="2"/>
                      <a:pt x="96" y="2"/>
                    </a:cubicBezTo>
                    <a:cubicBezTo>
                      <a:pt x="91" y="1"/>
                      <a:pt x="8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352750" y="3997050"/>
                <a:ext cx="10725" cy="9175"/>
              </a:xfrm>
              <a:custGeom>
                <a:avLst/>
                <a:gdLst/>
                <a:ahLst/>
                <a:cxnLst/>
                <a:rect l="l" t="t" r="r" b="b"/>
                <a:pathLst>
                  <a:path w="429" h="367" extrusionOk="0">
                    <a:moveTo>
                      <a:pt x="191" y="0"/>
                    </a:moveTo>
                    <a:cubicBezTo>
                      <a:pt x="95" y="0"/>
                      <a:pt x="0" y="72"/>
                      <a:pt x="0" y="179"/>
                    </a:cubicBezTo>
                    <a:cubicBezTo>
                      <a:pt x="0" y="292"/>
                      <a:pt x="87" y="366"/>
                      <a:pt x="180" y="366"/>
                    </a:cubicBezTo>
                    <a:cubicBezTo>
                      <a:pt x="225" y="366"/>
                      <a:pt x="271" y="349"/>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3"/>
            <p:cNvGrpSpPr/>
            <p:nvPr/>
          </p:nvGrpSpPr>
          <p:grpSpPr>
            <a:xfrm>
              <a:off x="-855725" y="-1593148"/>
              <a:ext cx="11237873" cy="8017870"/>
              <a:chOff x="-855725" y="-1593148"/>
              <a:chExt cx="11237873" cy="8017870"/>
            </a:xfrm>
          </p:grpSpPr>
          <p:grpSp>
            <p:nvGrpSpPr>
              <p:cNvPr id="616" name="Google Shape;616;p3"/>
              <p:cNvGrpSpPr/>
              <p:nvPr/>
            </p:nvGrpSpPr>
            <p:grpSpPr>
              <a:xfrm>
                <a:off x="-110112" y="2235150"/>
                <a:ext cx="3916575" cy="3378125"/>
                <a:chOff x="780450" y="1002925"/>
                <a:chExt cx="3916575" cy="3378125"/>
              </a:xfrm>
            </p:grpSpPr>
            <p:sp>
              <p:nvSpPr>
                <p:cNvPr id="617" name="Google Shape;617;p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3"/>
              <p:cNvGrpSpPr/>
              <p:nvPr/>
            </p:nvGrpSpPr>
            <p:grpSpPr>
              <a:xfrm>
                <a:off x="6174075" y="-687262"/>
                <a:ext cx="3916575" cy="3378125"/>
                <a:chOff x="780450" y="1002925"/>
                <a:chExt cx="3916575" cy="3378125"/>
              </a:xfrm>
            </p:grpSpPr>
            <p:sp>
              <p:nvSpPr>
                <p:cNvPr id="741" name="Google Shape;741;p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3"/>
              <p:cNvGrpSpPr/>
              <p:nvPr/>
            </p:nvGrpSpPr>
            <p:grpSpPr>
              <a:xfrm>
                <a:off x="-855725" y="-1593148"/>
                <a:ext cx="4693623" cy="4048345"/>
                <a:chOff x="780450" y="1002925"/>
                <a:chExt cx="3916575" cy="3378125"/>
              </a:xfrm>
            </p:grpSpPr>
            <p:sp>
              <p:nvSpPr>
                <p:cNvPr id="865" name="Google Shape;865;p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3"/>
              <p:cNvGrpSpPr/>
              <p:nvPr/>
            </p:nvGrpSpPr>
            <p:grpSpPr>
              <a:xfrm>
                <a:off x="5688525" y="2376377"/>
                <a:ext cx="4693623" cy="4048345"/>
                <a:chOff x="780450" y="1002925"/>
                <a:chExt cx="3916575" cy="3378125"/>
              </a:xfrm>
            </p:grpSpPr>
            <p:sp>
              <p:nvSpPr>
                <p:cNvPr id="989" name="Google Shape;989;p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12" name="Google Shape;1112;p3"/>
          <p:cNvSpPr txBox="1">
            <a:spLocks noGrp="1"/>
          </p:cNvSpPr>
          <p:nvPr>
            <p:ph type="title"/>
          </p:nvPr>
        </p:nvSpPr>
        <p:spPr>
          <a:xfrm>
            <a:off x="1030225" y="2347090"/>
            <a:ext cx="5047200" cy="1200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13" name="Google Shape;1113;p3"/>
          <p:cNvSpPr txBox="1">
            <a:spLocks noGrp="1"/>
          </p:cNvSpPr>
          <p:nvPr>
            <p:ph type="subTitle" idx="1"/>
          </p:nvPr>
        </p:nvSpPr>
        <p:spPr>
          <a:xfrm>
            <a:off x="1279875" y="3399325"/>
            <a:ext cx="4548000" cy="5229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600">
                <a:solidFill>
                  <a:schemeClr val="l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114" name="Google Shape;1114;p3"/>
          <p:cNvSpPr txBox="1">
            <a:spLocks noGrp="1"/>
          </p:cNvSpPr>
          <p:nvPr>
            <p:ph type="title" idx="2" hasCustomPrompt="1"/>
          </p:nvPr>
        </p:nvSpPr>
        <p:spPr>
          <a:xfrm>
            <a:off x="2838075" y="1348425"/>
            <a:ext cx="1431600" cy="77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solidFill>
                  <a:schemeClr val="accent5"/>
                </a:solidFill>
                <a:latin typeface="Cairo"/>
                <a:ea typeface="Cairo"/>
                <a:cs typeface="Cairo"/>
                <a:sym typeface="Cairo"/>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1115"/>
        <p:cNvGrpSpPr/>
        <p:nvPr/>
      </p:nvGrpSpPr>
      <p:grpSpPr>
        <a:xfrm>
          <a:off x="0" y="0"/>
          <a:ext cx="0" cy="0"/>
          <a:chOff x="0" y="0"/>
          <a:chExt cx="0" cy="0"/>
        </a:xfrm>
      </p:grpSpPr>
      <p:grpSp>
        <p:nvGrpSpPr>
          <p:cNvPr id="1116" name="Google Shape;1116;p4"/>
          <p:cNvGrpSpPr/>
          <p:nvPr/>
        </p:nvGrpSpPr>
        <p:grpSpPr>
          <a:xfrm>
            <a:off x="-855725" y="-1593148"/>
            <a:ext cx="11237873" cy="8017870"/>
            <a:chOff x="-855725" y="-1593148"/>
            <a:chExt cx="11237873" cy="8017870"/>
          </a:xfrm>
        </p:grpSpPr>
        <p:sp>
          <p:nvSpPr>
            <p:cNvPr id="1117" name="Google Shape;1117;p4"/>
            <p:cNvSpPr/>
            <p:nvPr/>
          </p:nvSpPr>
          <p:spPr>
            <a:xfrm>
              <a:off x="0" y="-130587"/>
              <a:ext cx="9143929" cy="1602200"/>
            </a:xfrm>
            <a:custGeom>
              <a:avLst/>
              <a:gdLst/>
              <a:ahLst/>
              <a:cxnLst/>
              <a:rect l="l" t="t" r="r" b="b"/>
              <a:pathLst>
                <a:path w="74415" h="13039" extrusionOk="0">
                  <a:moveTo>
                    <a:pt x="72676" y="1"/>
                  </a:moveTo>
                  <a:cubicBezTo>
                    <a:pt x="69628" y="1"/>
                    <a:pt x="66616" y="775"/>
                    <a:pt x="63949" y="2239"/>
                  </a:cubicBezTo>
                  <a:cubicBezTo>
                    <a:pt x="60758" y="3977"/>
                    <a:pt x="57198" y="4894"/>
                    <a:pt x="53566" y="4894"/>
                  </a:cubicBezTo>
                  <a:lnTo>
                    <a:pt x="46173" y="4894"/>
                  </a:lnTo>
                  <a:cubicBezTo>
                    <a:pt x="44327" y="4894"/>
                    <a:pt x="42482" y="4728"/>
                    <a:pt x="40660" y="4394"/>
                  </a:cubicBezTo>
                  <a:lnTo>
                    <a:pt x="27266" y="1930"/>
                  </a:lnTo>
                  <a:cubicBezTo>
                    <a:pt x="25569" y="1618"/>
                    <a:pt x="23853" y="1463"/>
                    <a:pt x="22138" y="1463"/>
                  </a:cubicBezTo>
                  <a:cubicBezTo>
                    <a:pt x="20508" y="1463"/>
                    <a:pt x="18877" y="1603"/>
                    <a:pt x="17264" y="1882"/>
                  </a:cubicBezTo>
                  <a:lnTo>
                    <a:pt x="0" y="4894"/>
                  </a:lnTo>
                  <a:lnTo>
                    <a:pt x="0" y="13038"/>
                  </a:lnTo>
                  <a:lnTo>
                    <a:pt x="1739" y="13038"/>
                  </a:lnTo>
                  <a:cubicBezTo>
                    <a:pt x="4787" y="13026"/>
                    <a:pt x="7787" y="12264"/>
                    <a:pt x="10466" y="10800"/>
                  </a:cubicBezTo>
                  <a:cubicBezTo>
                    <a:pt x="13645" y="9061"/>
                    <a:pt x="17217" y="8145"/>
                    <a:pt x="20836" y="8145"/>
                  </a:cubicBezTo>
                  <a:lnTo>
                    <a:pt x="28230" y="8145"/>
                  </a:lnTo>
                  <a:cubicBezTo>
                    <a:pt x="30087" y="8145"/>
                    <a:pt x="31933" y="8323"/>
                    <a:pt x="33754" y="8657"/>
                  </a:cubicBezTo>
                  <a:lnTo>
                    <a:pt x="47149" y="11109"/>
                  </a:lnTo>
                  <a:cubicBezTo>
                    <a:pt x="48846" y="11421"/>
                    <a:pt x="50561" y="11575"/>
                    <a:pt x="52276" y="11575"/>
                  </a:cubicBezTo>
                  <a:cubicBezTo>
                    <a:pt x="53907" y="11575"/>
                    <a:pt x="55537" y="11435"/>
                    <a:pt x="57150" y="11157"/>
                  </a:cubicBezTo>
                  <a:lnTo>
                    <a:pt x="74414" y="8157"/>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 y="2881243"/>
              <a:ext cx="9144053" cy="2262267"/>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9" name="Google Shape;1119;p4"/>
            <p:cNvGrpSpPr/>
            <p:nvPr/>
          </p:nvGrpSpPr>
          <p:grpSpPr>
            <a:xfrm>
              <a:off x="-855725" y="-1593148"/>
              <a:ext cx="11237873" cy="8017870"/>
              <a:chOff x="-855725" y="-1593148"/>
              <a:chExt cx="11237873" cy="8017870"/>
            </a:xfrm>
          </p:grpSpPr>
          <p:grpSp>
            <p:nvGrpSpPr>
              <p:cNvPr id="1120" name="Google Shape;1120;p4"/>
              <p:cNvGrpSpPr/>
              <p:nvPr/>
            </p:nvGrpSpPr>
            <p:grpSpPr>
              <a:xfrm>
                <a:off x="-110112" y="2235150"/>
                <a:ext cx="3916575" cy="3378125"/>
                <a:chOff x="780450" y="1002925"/>
                <a:chExt cx="3916575" cy="3378125"/>
              </a:xfrm>
            </p:grpSpPr>
            <p:sp>
              <p:nvSpPr>
                <p:cNvPr id="1121" name="Google Shape;1121;p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4"/>
              <p:cNvGrpSpPr/>
              <p:nvPr/>
            </p:nvGrpSpPr>
            <p:grpSpPr>
              <a:xfrm>
                <a:off x="6174075" y="-687262"/>
                <a:ext cx="3916575" cy="3378125"/>
                <a:chOff x="780450" y="1002925"/>
                <a:chExt cx="3916575" cy="3378125"/>
              </a:xfrm>
            </p:grpSpPr>
            <p:sp>
              <p:nvSpPr>
                <p:cNvPr id="1245" name="Google Shape;1245;p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4"/>
              <p:cNvGrpSpPr/>
              <p:nvPr/>
            </p:nvGrpSpPr>
            <p:grpSpPr>
              <a:xfrm>
                <a:off x="-855725" y="-1593148"/>
                <a:ext cx="4693623" cy="4048345"/>
                <a:chOff x="780450" y="1002925"/>
                <a:chExt cx="3916575" cy="3378125"/>
              </a:xfrm>
            </p:grpSpPr>
            <p:sp>
              <p:nvSpPr>
                <p:cNvPr id="1369" name="Google Shape;1369;p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4"/>
              <p:cNvGrpSpPr/>
              <p:nvPr/>
            </p:nvGrpSpPr>
            <p:grpSpPr>
              <a:xfrm>
                <a:off x="5688525" y="2376377"/>
                <a:ext cx="4693623" cy="4048345"/>
                <a:chOff x="780450" y="1002925"/>
                <a:chExt cx="3916575" cy="3378125"/>
              </a:xfrm>
            </p:grpSpPr>
            <p:sp>
              <p:nvSpPr>
                <p:cNvPr id="1493" name="Google Shape;1493;p4"/>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6" name="Google Shape;1616;p4"/>
            <p:cNvGrpSpPr/>
            <p:nvPr/>
          </p:nvGrpSpPr>
          <p:grpSpPr>
            <a:xfrm>
              <a:off x="7877930" y="184649"/>
              <a:ext cx="883939" cy="70936"/>
              <a:chOff x="5933780" y="1496474"/>
              <a:chExt cx="883939" cy="70936"/>
            </a:xfrm>
          </p:grpSpPr>
          <p:sp>
            <p:nvSpPr>
              <p:cNvPr id="1617" name="Google Shape;1617;p4"/>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p4"/>
            <p:cNvGrpSpPr/>
            <p:nvPr/>
          </p:nvGrpSpPr>
          <p:grpSpPr>
            <a:xfrm>
              <a:off x="177405" y="4846399"/>
              <a:ext cx="883939" cy="70936"/>
              <a:chOff x="5933780" y="1496474"/>
              <a:chExt cx="883939" cy="70936"/>
            </a:xfrm>
          </p:grpSpPr>
          <p:sp>
            <p:nvSpPr>
              <p:cNvPr id="1620" name="Google Shape;1620;p4"/>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2" name="Google Shape;1622;p4"/>
            <p:cNvGrpSpPr/>
            <p:nvPr/>
          </p:nvGrpSpPr>
          <p:grpSpPr>
            <a:xfrm>
              <a:off x="8358230" y="4846399"/>
              <a:ext cx="883939" cy="70936"/>
              <a:chOff x="5933780" y="1496474"/>
              <a:chExt cx="883939" cy="70936"/>
            </a:xfrm>
          </p:grpSpPr>
          <p:sp>
            <p:nvSpPr>
              <p:cNvPr id="1623" name="Google Shape;1623;p4"/>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4"/>
            <p:cNvGrpSpPr/>
            <p:nvPr/>
          </p:nvGrpSpPr>
          <p:grpSpPr>
            <a:xfrm>
              <a:off x="343280" y="113724"/>
              <a:ext cx="883939" cy="70936"/>
              <a:chOff x="5933780" y="1496474"/>
              <a:chExt cx="883939" cy="70936"/>
            </a:xfrm>
          </p:grpSpPr>
          <p:sp>
            <p:nvSpPr>
              <p:cNvPr id="1626" name="Google Shape;1626;p4"/>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8" name="Google Shape;1628;p4"/>
          <p:cNvSpPr txBox="1">
            <a:spLocks noGrp="1"/>
          </p:cNvSpPr>
          <p:nvPr>
            <p:ph type="title"/>
          </p:nvPr>
        </p:nvSpPr>
        <p:spPr>
          <a:xfrm>
            <a:off x="758775" y="384166"/>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400"/>
              <a:buNone/>
              <a:defRPr sz="3400">
                <a:solidFill>
                  <a:schemeClr val="accent6"/>
                </a:solidFill>
              </a:defRPr>
            </a:lvl1pPr>
            <a:lvl2pPr lvl="1">
              <a:spcBef>
                <a:spcPts val="0"/>
              </a:spcBef>
              <a:spcAft>
                <a:spcPts val="0"/>
              </a:spcAft>
              <a:buClr>
                <a:schemeClr val="accent6"/>
              </a:buClr>
              <a:buSzPts val="3400"/>
              <a:buNone/>
              <a:defRPr>
                <a:solidFill>
                  <a:schemeClr val="accent6"/>
                </a:solidFill>
              </a:defRPr>
            </a:lvl2pPr>
            <a:lvl3pPr lvl="2">
              <a:spcBef>
                <a:spcPts val="0"/>
              </a:spcBef>
              <a:spcAft>
                <a:spcPts val="0"/>
              </a:spcAft>
              <a:buClr>
                <a:schemeClr val="accent6"/>
              </a:buClr>
              <a:buSzPts val="3400"/>
              <a:buNone/>
              <a:defRPr>
                <a:solidFill>
                  <a:schemeClr val="accent6"/>
                </a:solidFill>
              </a:defRPr>
            </a:lvl3pPr>
            <a:lvl4pPr lvl="3">
              <a:spcBef>
                <a:spcPts val="0"/>
              </a:spcBef>
              <a:spcAft>
                <a:spcPts val="0"/>
              </a:spcAft>
              <a:buClr>
                <a:schemeClr val="accent6"/>
              </a:buClr>
              <a:buSzPts val="3400"/>
              <a:buNone/>
              <a:defRPr>
                <a:solidFill>
                  <a:schemeClr val="accent6"/>
                </a:solidFill>
              </a:defRPr>
            </a:lvl4pPr>
            <a:lvl5pPr lvl="4">
              <a:spcBef>
                <a:spcPts val="0"/>
              </a:spcBef>
              <a:spcAft>
                <a:spcPts val="0"/>
              </a:spcAft>
              <a:buClr>
                <a:schemeClr val="accent6"/>
              </a:buClr>
              <a:buSzPts val="3400"/>
              <a:buNone/>
              <a:defRPr>
                <a:solidFill>
                  <a:schemeClr val="accent6"/>
                </a:solidFill>
              </a:defRPr>
            </a:lvl5pPr>
            <a:lvl6pPr lvl="5">
              <a:spcBef>
                <a:spcPts val="0"/>
              </a:spcBef>
              <a:spcAft>
                <a:spcPts val="0"/>
              </a:spcAft>
              <a:buClr>
                <a:schemeClr val="accent6"/>
              </a:buClr>
              <a:buSzPts val="3400"/>
              <a:buNone/>
              <a:defRPr>
                <a:solidFill>
                  <a:schemeClr val="accent6"/>
                </a:solidFill>
              </a:defRPr>
            </a:lvl6pPr>
            <a:lvl7pPr lvl="6">
              <a:spcBef>
                <a:spcPts val="0"/>
              </a:spcBef>
              <a:spcAft>
                <a:spcPts val="0"/>
              </a:spcAft>
              <a:buClr>
                <a:schemeClr val="accent6"/>
              </a:buClr>
              <a:buSzPts val="3400"/>
              <a:buNone/>
              <a:defRPr>
                <a:solidFill>
                  <a:schemeClr val="accent6"/>
                </a:solidFill>
              </a:defRPr>
            </a:lvl7pPr>
            <a:lvl8pPr lvl="7">
              <a:spcBef>
                <a:spcPts val="0"/>
              </a:spcBef>
              <a:spcAft>
                <a:spcPts val="0"/>
              </a:spcAft>
              <a:buClr>
                <a:schemeClr val="accent6"/>
              </a:buClr>
              <a:buSzPts val="3400"/>
              <a:buNone/>
              <a:defRPr>
                <a:solidFill>
                  <a:schemeClr val="accent6"/>
                </a:solidFill>
              </a:defRPr>
            </a:lvl8pPr>
            <a:lvl9pPr lvl="8">
              <a:spcBef>
                <a:spcPts val="0"/>
              </a:spcBef>
              <a:spcAft>
                <a:spcPts val="0"/>
              </a:spcAft>
              <a:buClr>
                <a:schemeClr val="accent6"/>
              </a:buClr>
              <a:buSzPts val="3400"/>
              <a:buNone/>
              <a:defRPr>
                <a:solidFill>
                  <a:schemeClr val="accent6"/>
                </a:solidFill>
              </a:defRPr>
            </a:lvl9pPr>
          </a:lstStyle>
          <a:p>
            <a:endParaRPr/>
          </a:p>
        </p:txBody>
      </p:sp>
      <p:sp>
        <p:nvSpPr>
          <p:cNvPr id="1629" name="Google Shape;1629;p4"/>
          <p:cNvSpPr txBox="1">
            <a:spLocks noGrp="1"/>
          </p:cNvSpPr>
          <p:nvPr>
            <p:ph type="body" idx="1"/>
          </p:nvPr>
        </p:nvSpPr>
        <p:spPr>
          <a:xfrm>
            <a:off x="758775" y="1018903"/>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2"/>
              </a:buClr>
              <a:buSzPts val="1200"/>
              <a:buAutoNum type="arabicPeriod"/>
              <a:defRPr sz="1200">
                <a:solidFill>
                  <a:schemeClr val="lt2"/>
                </a:solidFill>
              </a:defRPr>
            </a:lvl1pPr>
            <a:lvl2pPr marL="914400" lvl="1" indent="-304800">
              <a:spcBef>
                <a:spcPts val="0"/>
              </a:spcBef>
              <a:spcAft>
                <a:spcPts val="0"/>
              </a:spcAft>
              <a:buClr>
                <a:schemeClr val="lt2"/>
              </a:buClr>
              <a:buSzPts val="1200"/>
              <a:buFont typeface="Roboto Condensed Light"/>
              <a:buAutoNum type="alphaLcPeriod"/>
              <a:defRPr>
                <a:solidFill>
                  <a:schemeClr val="lt2"/>
                </a:solidFill>
              </a:defRPr>
            </a:lvl2pPr>
            <a:lvl3pPr marL="1371600" lvl="2" indent="-304800">
              <a:spcBef>
                <a:spcPts val="0"/>
              </a:spcBef>
              <a:spcAft>
                <a:spcPts val="0"/>
              </a:spcAft>
              <a:buClr>
                <a:schemeClr val="lt2"/>
              </a:buClr>
              <a:buSzPts val="1200"/>
              <a:buFont typeface="Roboto Condensed Light"/>
              <a:buAutoNum type="romanLcPeriod"/>
              <a:defRPr>
                <a:solidFill>
                  <a:schemeClr val="lt2"/>
                </a:solidFill>
              </a:defRPr>
            </a:lvl3pPr>
            <a:lvl4pPr marL="1828800" lvl="3" indent="-304800">
              <a:spcBef>
                <a:spcPts val="0"/>
              </a:spcBef>
              <a:spcAft>
                <a:spcPts val="0"/>
              </a:spcAft>
              <a:buClr>
                <a:schemeClr val="lt2"/>
              </a:buClr>
              <a:buSzPts val="1200"/>
              <a:buFont typeface="Roboto Condensed Light"/>
              <a:buAutoNum type="arabicPeriod"/>
              <a:defRPr>
                <a:solidFill>
                  <a:schemeClr val="lt2"/>
                </a:solidFill>
              </a:defRPr>
            </a:lvl4pPr>
            <a:lvl5pPr marL="2286000" lvl="4" indent="-304800">
              <a:spcBef>
                <a:spcPts val="0"/>
              </a:spcBef>
              <a:spcAft>
                <a:spcPts val="0"/>
              </a:spcAft>
              <a:buClr>
                <a:schemeClr val="lt2"/>
              </a:buClr>
              <a:buSzPts val="1200"/>
              <a:buFont typeface="Roboto Condensed Light"/>
              <a:buAutoNum type="alphaLcPeriod"/>
              <a:defRPr>
                <a:solidFill>
                  <a:schemeClr val="lt2"/>
                </a:solidFill>
              </a:defRPr>
            </a:lvl5pPr>
            <a:lvl6pPr marL="2743200" lvl="5" indent="-304800">
              <a:spcBef>
                <a:spcPts val="0"/>
              </a:spcBef>
              <a:spcAft>
                <a:spcPts val="0"/>
              </a:spcAft>
              <a:buClr>
                <a:schemeClr val="lt2"/>
              </a:buClr>
              <a:buSzPts val="1200"/>
              <a:buFont typeface="Roboto Condensed Light"/>
              <a:buAutoNum type="romanLcPeriod"/>
              <a:defRPr>
                <a:solidFill>
                  <a:schemeClr val="lt2"/>
                </a:solidFill>
              </a:defRPr>
            </a:lvl6pPr>
            <a:lvl7pPr marL="3200400" lvl="6" indent="-304800">
              <a:spcBef>
                <a:spcPts val="0"/>
              </a:spcBef>
              <a:spcAft>
                <a:spcPts val="0"/>
              </a:spcAft>
              <a:buClr>
                <a:schemeClr val="lt2"/>
              </a:buClr>
              <a:buSzPts val="1200"/>
              <a:buFont typeface="Roboto Condensed Light"/>
              <a:buAutoNum type="arabicPeriod"/>
              <a:defRPr>
                <a:solidFill>
                  <a:schemeClr val="lt2"/>
                </a:solidFill>
              </a:defRPr>
            </a:lvl7pPr>
            <a:lvl8pPr marL="3657600" lvl="7" indent="-304800">
              <a:spcBef>
                <a:spcPts val="0"/>
              </a:spcBef>
              <a:spcAft>
                <a:spcPts val="0"/>
              </a:spcAft>
              <a:buClr>
                <a:schemeClr val="lt2"/>
              </a:buClr>
              <a:buSzPts val="1200"/>
              <a:buFont typeface="Roboto Condensed Light"/>
              <a:buAutoNum type="alphaLcPeriod"/>
              <a:defRPr>
                <a:solidFill>
                  <a:schemeClr val="lt2"/>
                </a:solidFill>
              </a:defRPr>
            </a:lvl8pPr>
            <a:lvl9pPr marL="4114800" lvl="8" indent="-304800">
              <a:spcBef>
                <a:spcPts val="0"/>
              </a:spcBef>
              <a:spcAft>
                <a:spcPts val="0"/>
              </a:spcAft>
              <a:buClr>
                <a:schemeClr val="lt2"/>
              </a:buClr>
              <a:buSzPts val="1200"/>
              <a:buFont typeface="Roboto Condensed Light"/>
              <a:buAutoNum type="romanLcPeriod"/>
              <a:defRPr>
                <a:solidFill>
                  <a:schemeClr val="l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1630"/>
        <p:cNvGrpSpPr/>
        <p:nvPr/>
      </p:nvGrpSpPr>
      <p:grpSpPr>
        <a:xfrm>
          <a:off x="0" y="0"/>
          <a:ext cx="0" cy="0"/>
          <a:chOff x="0" y="0"/>
          <a:chExt cx="0" cy="0"/>
        </a:xfrm>
      </p:grpSpPr>
      <p:grpSp>
        <p:nvGrpSpPr>
          <p:cNvPr id="1631" name="Google Shape;1631;p5"/>
          <p:cNvGrpSpPr/>
          <p:nvPr/>
        </p:nvGrpSpPr>
        <p:grpSpPr>
          <a:xfrm>
            <a:off x="-1355678" y="-1756440"/>
            <a:ext cx="11985769" cy="7735915"/>
            <a:chOff x="-1355678" y="-1756440"/>
            <a:chExt cx="11985769" cy="7735915"/>
          </a:xfrm>
        </p:grpSpPr>
        <p:grpSp>
          <p:nvGrpSpPr>
            <p:cNvPr id="1632" name="Google Shape;1632;p5"/>
            <p:cNvGrpSpPr/>
            <p:nvPr/>
          </p:nvGrpSpPr>
          <p:grpSpPr>
            <a:xfrm>
              <a:off x="7113953" y="4684655"/>
              <a:ext cx="573363" cy="95700"/>
              <a:chOff x="7289565" y="849931"/>
              <a:chExt cx="377585" cy="63019"/>
            </a:xfrm>
          </p:grpSpPr>
          <p:sp>
            <p:nvSpPr>
              <p:cNvPr id="1633" name="Google Shape;1633;p5"/>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5" name="Google Shape;1635;p5"/>
            <p:cNvSpPr/>
            <p:nvPr/>
          </p:nvSpPr>
          <p:spPr>
            <a:xfrm>
              <a:off x="0" y="-130587"/>
              <a:ext cx="9143929" cy="1602200"/>
            </a:xfrm>
            <a:custGeom>
              <a:avLst/>
              <a:gdLst/>
              <a:ahLst/>
              <a:cxnLst/>
              <a:rect l="l" t="t" r="r" b="b"/>
              <a:pathLst>
                <a:path w="74415" h="13039" extrusionOk="0">
                  <a:moveTo>
                    <a:pt x="72676" y="1"/>
                  </a:moveTo>
                  <a:cubicBezTo>
                    <a:pt x="69628" y="1"/>
                    <a:pt x="66616" y="775"/>
                    <a:pt x="63949" y="2239"/>
                  </a:cubicBezTo>
                  <a:cubicBezTo>
                    <a:pt x="60758" y="3977"/>
                    <a:pt x="57198" y="4894"/>
                    <a:pt x="53566" y="4894"/>
                  </a:cubicBezTo>
                  <a:lnTo>
                    <a:pt x="46173" y="4894"/>
                  </a:lnTo>
                  <a:cubicBezTo>
                    <a:pt x="44327" y="4894"/>
                    <a:pt x="42482" y="4728"/>
                    <a:pt x="40660" y="4394"/>
                  </a:cubicBezTo>
                  <a:lnTo>
                    <a:pt x="27266" y="1930"/>
                  </a:lnTo>
                  <a:cubicBezTo>
                    <a:pt x="25569" y="1618"/>
                    <a:pt x="23853" y="1463"/>
                    <a:pt x="22138" y="1463"/>
                  </a:cubicBezTo>
                  <a:cubicBezTo>
                    <a:pt x="20508" y="1463"/>
                    <a:pt x="18877" y="1603"/>
                    <a:pt x="17264" y="1882"/>
                  </a:cubicBezTo>
                  <a:lnTo>
                    <a:pt x="0" y="4894"/>
                  </a:lnTo>
                  <a:lnTo>
                    <a:pt x="0" y="13038"/>
                  </a:lnTo>
                  <a:lnTo>
                    <a:pt x="1739" y="13038"/>
                  </a:lnTo>
                  <a:cubicBezTo>
                    <a:pt x="4787" y="13026"/>
                    <a:pt x="7787" y="12264"/>
                    <a:pt x="10466" y="10800"/>
                  </a:cubicBezTo>
                  <a:cubicBezTo>
                    <a:pt x="13645" y="9061"/>
                    <a:pt x="17217" y="8145"/>
                    <a:pt x="20836" y="8145"/>
                  </a:cubicBezTo>
                  <a:lnTo>
                    <a:pt x="28230" y="8145"/>
                  </a:lnTo>
                  <a:cubicBezTo>
                    <a:pt x="30087" y="8145"/>
                    <a:pt x="31933" y="8323"/>
                    <a:pt x="33754" y="8657"/>
                  </a:cubicBezTo>
                  <a:lnTo>
                    <a:pt x="47149" y="11109"/>
                  </a:lnTo>
                  <a:cubicBezTo>
                    <a:pt x="48846" y="11421"/>
                    <a:pt x="50561" y="11575"/>
                    <a:pt x="52276" y="11575"/>
                  </a:cubicBezTo>
                  <a:cubicBezTo>
                    <a:pt x="53907" y="11575"/>
                    <a:pt x="55537" y="11435"/>
                    <a:pt x="57150" y="11157"/>
                  </a:cubicBezTo>
                  <a:lnTo>
                    <a:pt x="74414" y="8157"/>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1" y="2881243"/>
              <a:ext cx="9144053" cy="2262267"/>
            </a:xfrm>
            <a:custGeom>
              <a:avLst/>
              <a:gdLst/>
              <a:ahLst/>
              <a:cxnLst/>
              <a:rect l="l" t="t" r="r" b="b"/>
              <a:pathLst>
                <a:path w="74510" h="18434" extrusionOk="0">
                  <a:moveTo>
                    <a:pt x="289" y="1"/>
                  </a:moveTo>
                  <a:cubicBezTo>
                    <a:pt x="193" y="1"/>
                    <a:pt x="96" y="1"/>
                    <a:pt x="0" y="3"/>
                  </a:cubicBezTo>
                  <a:lnTo>
                    <a:pt x="96" y="18433"/>
                  </a:lnTo>
                  <a:lnTo>
                    <a:pt x="74510" y="18433"/>
                  </a:lnTo>
                  <a:lnTo>
                    <a:pt x="74510" y="13314"/>
                  </a:lnTo>
                  <a:cubicBezTo>
                    <a:pt x="74081" y="13230"/>
                    <a:pt x="73688" y="13183"/>
                    <a:pt x="73498" y="13159"/>
                  </a:cubicBezTo>
                  <a:cubicBezTo>
                    <a:pt x="72975" y="13079"/>
                    <a:pt x="72448" y="13040"/>
                    <a:pt x="71922" y="13040"/>
                  </a:cubicBezTo>
                  <a:cubicBezTo>
                    <a:pt x="70401" y="13040"/>
                    <a:pt x="68889" y="13370"/>
                    <a:pt x="67509" y="14016"/>
                  </a:cubicBezTo>
                  <a:cubicBezTo>
                    <a:pt x="65025" y="15197"/>
                    <a:pt x="62728" y="17044"/>
                    <a:pt x="60024" y="17044"/>
                  </a:cubicBezTo>
                  <a:cubicBezTo>
                    <a:pt x="59320" y="17044"/>
                    <a:pt x="58588" y="16919"/>
                    <a:pt x="57817" y="16624"/>
                  </a:cubicBezTo>
                  <a:cubicBezTo>
                    <a:pt x="56269" y="16031"/>
                    <a:pt x="54843" y="14871"/>
                    <a:pt x="53109" y="14871"/>
                  </a:cubicBezTo>
                  <a:cubicBezTo>
                    <a:pt x="52962" y="14871"/>
                    <a:pt x="52813" y="14880"/>
                    <a:pt x="52662" y="14897"/>
                  </a:cubicBezTo>
                  <a:cubicBezTo>
                    <a:pt x="51126" y="15076"/>
                    <a:pt x="49864" y="16314"/>
                    <a:pt x="48507" y="16921"/>
                  </a:cubicBezTo>
                  <a:cubicBezTo>
                    <a:pt x="47162" y="17532"/>
                    <a:pt x="45638" y="17787"/>
                    <a:pt x="44077" y="17787"/>
                  </a:cubicBezTo>
                  <a:cubicBezTo>
                    <a:pt x="41435" y="17787"/>
                    <a:pt x="38687" y="17056"/>
                    <a:pt x="36517" y="16076"/>
                  </a:cubicBezTo>
                  <a:cubicBezTo>
                    <a:pt x="34183" y="15016"/>
                    <a:pt x="32516" y="13088"/>
                    <a:pt x="30171" y="11992"/>
                  </a:cubicBezTo>
                  <a:cubicBezTo>
                    <a:pt x="27373" y="10694"/>
                    <a:pt x="24515" y="9313"/>
                    <a:pt x="21432" y="8873"/>
                  </a:cubicBezTo>
                  <a:cubicBezTo>
                    <a:pt x="20876" y="8791"/>
                    <a:pt x="20315" y="8765"/>
                    <a:pt x="19752" y="8765"/>
                  </a:cubicBezTo>
                  <a:cubicBezTo>
                    <a:pt x="18744" y="8765"/>
                    <a:pt x="17731" y="8849"/>
                    <a:pt x="16741" y="8849"/>
                  </a:cubicBezTo>
                  <a:cubicBezTo>
                    <a:pt x="15135" y="8849"/>
                    <a:pt x="13589" y="8628"/>
                    <a:pt x="12216" y="7468"/>
                  </a:cubicBezTo>
                  <a:cubicBezTo>
                    <a:pt x="10478" y="6015"/>
                    <a:pt x="9573" y="3824"/>
                    <a:pt x="7871" y="2324"/>
                  </a:cubicBezTo>
                  <a:cubicBezTo>
                    <a:pt x="5790" y="497"/>
                    <a:pt x="2977" y="1"/>
                    <a:pt x="2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7" name="Google Shape;1637;p5"/>
            <p:cNvGrpSpPr/>
            <p:nvPr/>
          </p:nvGrpSpPr>
          <p:grpSpPr>
            <a:xfrm>
              <a:off x="305296" y="4753780"/>
              <a:ext cx="1620974" cy="127168"/>
              <a:chOff x="6291500" y="380394"/>
              <a:chExt cx="1264805" cy="99218"/>
            </a:xfrm>
          </p:grpSpPr>
          <p:sp>
            <p:nvSpPr>
              <p:cNvPr id="1638" name="Google Shape;1638;p5"/>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5"/>
            <p:cNvGrpSpPr/>
            <p:nvPr/>
          </p:nvGrpSpPr>
          <p:grpSpPr>
            <a:xfrm>
              <a:off x="8049652" y="310261"/>
              <a:ext cx="761891" cy="127172"/>
              <a:chOff x="7289565" y="849931"/>
              <a:chExt cx="377585" cy="63019"/>
            </a:xfrm>
          </p:grpSpPr>
          <p:sp>
            <p:nvSpPr>
              <p:cNvPr id="1641" name="Google Shape;1641;p5"/>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5"/>
            <p:cNvGrpSpPr/>
            <p:nvPr/>
          </p:nvGrpSpPr>
          <p:grpSpPr>
            <a:xfrm>
              <a:off x="140280" y="1172309"/>
              <a:ext cx="761967" cy="127172"/>
              <a:chOff x="7289565" y="849931"/>
              <a:chExt cx="377585" cy="63019"/>
            </a:xfrm>
          </p:grpSpPr>
          <p:sp>
            <p:nvSpPr>
              <p:cNvPr id="1644" name="Google Shape;1644;p5"/>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5"/>
            <p:cNvGrpSpPr/>
            <p:nvPr/>
          </p:nvGrpSpPr>
          <p:grpSpPr>
            <a:xfrm>
              <a:off x="-797087" y="2448950"/>
              <a:ext cx="3916575" cy="3378125"/>
              <a:chOff x="780450" y="1002925"/>
              <a:chExt cx="3916575" cy="3378125"/>
            </a:xfrm>
          </p:grpSpPr>
          <p:sp>
            <p:nvSpPr>
              <p:cNvPr id="1647" name="Google Shape;1647;p5"/>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0" name="Google Shape;1770;p5"/>
            <p:cNvGrpSpPr/>
            <p:nvPr/>
          </p:nvGrpSpPr>
          <p:grpSpPr>
            <a:xfrm rot="3599956">
              <a:off x="-872051" y="-905057"/>
              <a:ext cx="3916489" cy="3378051"/>
              <a:chOff x="780450" y="1002925"/>
              <a:chExt cx="3916575" cy="3378125"/>
            </a:xfrm>
          </p:grpSpPr>
          <p:sp>
            <p:nvSpPr>
              <p:cNvPr id="1771" name="Google Shape;1771;p5"/>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5"/>
            <p:cNvGrpSpPr/>
            <p:nvPr/>
          </p:nvGrpSpPr>
          <p:grpSpPr>
            <a:xfrm>
              <a:off x="4628538" y="2601350"/>
              <a:ext cx="3916575" cy="3378125"/>
              <a:chOff x="780450" y="1002925"/>
              <a:chExt cx="3916575" cy="3378125"/>
            </a:xfrm>
          </p:grpSpPr>
          <p:sp>
            <p:nvSpPr>
              <p:cNvPr id="1895" name="Google Shape;1895;p5"/>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5"/>
            <p:cNvGrpSpPr/>
            <p:nvPr/>
          </p:nvGrpSpPr>
          <p:grpSpPr>
            <a:xfrm rot="3599956">
              <a:off x="6229974" y="85543"/>
              <a:ext cx="3916489" cy="3378051"/>
              <a:chOff x="780450" y="1002925"/>
              <a:chExt cx="3916575" cy="3378125"/>
            </a:xfrm>
          </p:grpSpPr>
          <p:sp>
            <p:nvSpPr>
              <p:cNvPr id="2019" name="Google Shape;2019;p5"/>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2" name="Google Shape;2142;p5"/>
          <p:cNvSpPr txBox="1">
            <a:spLocks noGrp="1"/>
          </p:cNvSpPr>
          <p:nvPr>
            <p:ph type="title"/>
          </p:nvPr>
        </p:nvSpPr>
        <p:spPr>
          <a:xfrm>
            <a:off x="758775" y="384166"/>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400"/>
              <a:buNone/>
              <a:defRPr>
                <a:solidFill>
                  <a:schemeClr val="accent6"/>
                </a:solidFill>
              </a:defRPr>
            </a:lvl1pPr>
            <a:lvl2pPr lvl="1">
              <a:spcBef>
                <a:spcPts val="0"/>
              </a:spcBef>
              <a:spcAft>
                <a:spcPts val="0"/>
              </a:spcAft>
              <a:buClr>
                <a:schemeClr val="accent6"/>
              </a:buClr>
              <a:buSzPts val="3400"/>
              <a:buNone/>
              <a:defRPr>
                <a:solidFill>
                  <a:schemeClr val="accent6"/>
                </a:solidFill>
              </a:defRPr>
            </a:lvl2pPr>
            <a:lvl3pPr lvl="2">
              <a:spcBef>
                <a:spcPts val="0"/>
              </a:spcBef>
              <a:spcAft>
                <a:spcPts val="0"/>
              </a:spcAft>
              <a:buClr>
                <a:schemeClr val="accent6"/>
              </a:buClr>
              <a:buSzPts val="3400"/>
              <a:buNone/>
              <a:defRPr>
                <a:solidFill>
                  <a:schemeClr val="accent6"/>
                </a:solidFill>
              </a:defRPr>
            </a:lvl3pPr>
            <a:lvl4pPr lvl="3">
              <a:spcBef>
                <a:spcPts val="0"/>
              </a:spcBef>
              <a:spcAft>
                <a:spcPts val="0"/>
              </a:spcAft>
              <a:buClr>
                <a:schemeClr val="accent6"/>
              </a:buClr>
              <a:buSzPts val="3400"/>
              <a:buNone/>
              <a:defRPr>
                <a:solidFill>
                  <a:schemeClr val="accent6"/>
                </a:solidFill>
              </a:defRPr>
            </a:lvl4pPr>
            <a:lvl5pPr lvl="4">
              <a:spcBef>
                <a:spcPts val="0"/>
              </a:spcBef>
              <a:spcAft>
                <a:spcPts val="0"/>
              </a:spcAft>
              <a:buClr>
                <a:schemeClr val="accent6"/>
              </a:buClr>
              <a:buSzPts val="3400"/>
              <a:buNone/>
              <a:defRPr>
                <a:solidFill>
                  <a:schemeClr val="accent6"/>
                </a:solidFill>
              </a:defRPr>
            </a:lvl5pPr>
            <a:lvl6pPr lvl="5">
              <a:spcBef>
                <a:spcPts val="0"/>
              </a:spcBef>
              <a:spcAft>
                <a:spcPts val="0"/>
              </a:spcAft>
              <a:buClr>
                <a:schemeClr val="accent6"/>
              </a:buClr>
              <a:buSzPts val="3400"/>
              <a:buNone/>
              <a:defRPr>
                <a:solidFill>
                  <a:schemeClr val="accent6"/>
                </a:solidFill>
              </a:defRPr>
            </a:lvl6pPr>
            <a:lvl7pPr lvl="6">
              <a:spcBef>
                <a:spcPts val="0"/>
              </a:spcBef>
              <a:spcAft>
                <a:spcPts val="0"/>
              </a:spcAft>
              <a:buClr>
                <a:schemeClr val="accent6"/>
              </a:buClr>
              <a:buSzPts val="3400"/>
              <a:buNone/>
              <a:defRPr>
                <a:solidFill>
                  <a:schemeClr val="accent6"/>
                </a:solidFill>
              </a:defRPr>
            </a:lvl7pPr>
            <a:lvl8pPr lvl="7">
              <a:spcBef>
                <a:spcPts val="0"/>
              </a:spcBef>
              <a:spcAft>
                <a:spcPts val="0"/>
              </a:spcAft>
              <a:buClr>
                <a:schemeClr val="accent6"/>
              </a:buClr>
              <a:buSzPts val="3400"/>
              <a:buNone/>
              <a:defRPr>
                <a:solidFill>
                  <a:schemeClr val="accent6"/>
                </a:solidFill>
              </a:defRPr>
            </a:lvl8pPr>
            <a:lvl9pPr lvl="8">
              <a:spcBef>
                <a:spcPts val="0"/>
              </a:spcBef>
              <a:spcAft>
                <a:spcPts val="0"/>
              </a:spcAft>
              <a:buClr>
                <a:schemeClr val="accent6"/>
              </a:buClr>
              <a:buSzPts val="3400"/>
              <a:buNone/>
              <a:defRPr>
                <a:solidFill>
                  <a:schemeClr val="accent6"/>
                </a:solidFill>
              </a:defRPr>
            </a:lvl9pPr>
          </a:lstStyle>
          <a:p>
            <a:endParaRPr/>
          </a:p>
        </p:txBody>
      </p:sp>
      <p:sp>
        <p:nvSpPr>
          <p:cNvPr id="2143" name="Google Shape;2143;p5"/>
          <p:cNvSpPr txBox="1">
            <a:spLocks noGrp="1"/>
          </p:cNvSpPr>
          <p:nvPr>
            <p:ph type="body" idx="1"/>
          </p:nvPr>
        </p:nvSpPr>
        <p:spPr>
          <a:xfrm>
            <a:off x="1260475" y="2578695"/>
            <a:ext cx="29118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lt2"/>
              </a:buClr>
              <a:buSzPts val="1400"/>
              <a:buChar char="●"/>
              <a:defRPr sz="1600">
                <a:solidFill>
                  <a:schemeClr val="lt2"/>
                </a:solidFill>
              </a:defRPr>
            </a:lvl1pPr>
            <a:lvl2pPr marL="914400" lvl="1" indent="-304800">
              <a:spcBef>
                <a:spcPts val="0"/>
              </a:spcBef>
              <a:spcAft>
                <a:spcPts val="0"/>
              </a:spcAft>
              <a:buClr>
                <a:schemeClr val="lt2"/>
              </a:buClr>
              <a:buSzPts val="1200"/>
              <a:buChar char="○"/>
              <a:defRPr sz="1200">
                <a:solidFill>
                  <a:schemeClr val="lt2"/>
                </a:solidFill>
              </a:defRPr>
            </a:lvl2pPr>
            <a:lvl3pPr marL="1371600" lvl="2" indent="-304800">
              <a:spcBef>
                <a:spcPts val="0"/>
              </a:spcBef>
              <a:spcAft>
                <a:spcPts val="0"/>
              </a:spcAft>
              <a:buClr>
                <a:schemeClr val="lt2"/>
              </a:buClr>
              <a:buSzPts val="1200"/>
              <a:buChar char="■"/>
              <a:defRPr sz="1200">
                <a:solidFill>
                  <a:schemeClr val="lt2"/>
                </a:solidFill>
              </a:defRPr>
            </a:lvl3pPr>
            <a:lvl4pPr marL="1828800" lvl="3" indent="-304800">
              <a:spcBef>
                <a:spcPts val="0"/>
              </a:spcBef>
              <a:spcAft>
                <a:spcPts val="0"/>
              </a:spcAft>
              <a:buClr>
                <a:schemeClr val="lt2"/>
              </a:buClr>
              <a:buSzPts val="1200"/>
              <a:buChar char="●"/>
              <a:defRPr sz="1200">
                <a:solidFill>
                  <a:schemeClr val="lt2"/>
                </a:solidFill>
              </a:defRPr>
            </a:lvl4pPr>
            <a:lvl5pPr marL="2286000" lvl="4" indent="-304800">
              <a:spcBef>
                <a:spcPts val="0"/>
              </a:spcBef>
              <a:spcAft>
                <a:spcPts val="0"/>
              </a:spcAft>
              <a:buClr>
                <a:schemeClr val="lt2"/>
              </a:buClr>
              <a:buSzPts val="1200"/>
              <a:buChar char="○"/>
              <a:defRPr sz="1200">
                <a:solidFill>
                  <a:schemeClr val="lt2"/>
                </a:solidFill>
              </a:defRPr>
            </a:lvl5pPr>
            <a:lvl6pPr marL="2743200" lvl="5" indent="-304800">
              <a:spcBef>
                <a:spcPts val="0"/>
              </a:spcBef>
              <a:spcAft>
                <a:spcPts val="0"/>
              </a:spcAft>
              <a:buClr>
                <a:schemeClr val="lt2"/>
              </a:buClr>
              <a:buSzPts val="1200"/>
              <a:buChar char="■"/>
              <a:defRPr sz="1200">
                <a:solidFill>
                  <a:schemeClr val="lt2"/>
                </a:solidFill>
              </a:defRPr>
            </a:lvl6pPr>
            <a:lvl7pPr marL="3200400" lvl="6" indent="-304800">
              <a:spcBef>
                <a:spcPts val="0"/>
              </a:spcBef>
              <a:spcAft>
                <a:spcPts val="0"/>
              </a:spcAft>
              <a:buClr>
                <a:schemeClr val="lt2"/>
              </a:buClr>
              <a:buSzPts val="1200"/>
              <a:buChar char="●"/>
              <a:defRPr sz="1200">
                <a:solidFill>
                  <a:schemeClr val="lt2"/>
                </a:solidFill>
              </a:defRPr>
            </a:lvl7pPr>
            <a:lvl8pPr marL="3657600" lvl="7" indent="-304800">
              <a:spcBef>
                <a:spcPts val="0"/>
              </a:spcBef>
              <a:spcAft>
                <a:spcPts val="0"/>
              </a:spcAft>
              <a:buClr>
                <a:schemeClr val="lt2"/>
              </a:buClr>
              <a:buSzPts val="1200"/>
              <a:buChar char="○"/>
              <a:defRPr sz="1200">
                <a:solidFill>
                  <a:schemeClr val="lt2"/>
                </a:solidFill>
              </a:defRPr>
            </a:lvl8pPr>
            <a:lvl9pPr marL="4114800" lvl="8" indent="-304800">
              <a:spcBef>
                <a:spcPts val="0"/>
              </a:spcBef>
              <a:spcAft>
                <a:spcPts val="0"/>
              </a:spcAft>
              <a:buClr>
                <a:schemeClr val="lt2"/>
              </a:buClr>
              <a:buSzPts val="1200"/>
              <a:buChar char="■"/>
              <a:defRPr sz="1200">
                <a:solidFill>
                  <a:schemeClr val="lt2"/>
                </a:solidFill>
              </a:defRPr>
            </a:lvl9pPr>
          </a:lstStyle>
          <a:p>
            <a:endParaRPr/>
          </a:p>
        </p:txBody>
      </p:sp>
      <p:sp>
        <p:nvSpPr>
          <p:cNvPr id="2144" name="Google Shape;2144;p5"/>
          <p:cNvSpPr txBox="1">
            <a:spLocks noGrp="1"/>
          </p:cNvSpPr>
          <p:nvPr>
            <p:ph type="body" idx="2"/>
          </p:nvPr>
        </p:nvSpPr>
        <p:spPr>
          <a:xfrm>
            <a:off x="4971900" y="2578695"/>
            <a:ext cx="29118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lt2"/>
              </a:buClr>
              <a:buSzPts val="1400"/>
              <a:buChar char="●"/>
              <a:defRPr sz="1600">
                <a:solidFill>
                  <a:schemeClr val="lt2"/>
                </a:solidFill>
              </a:defRPr>
            </a:lvl1pPr>
            <a:lvl2pPr marL="914400" lvl="1" indent="-304800">
              <a:spcBef>
                <a:spcPts val="0"/>
              </a:spcBef>
              <a:spcAft>
                <a:spcPts val="0"/>
              </a:spcAft>
              <a:buClr>
                <a:schemeClr val="lt2"/>
              </a:buClr>
              <a:buSzPts val="1200"/>
              <a:buChar char="○"/>
              <a:defRPr sz="1200">
                <a:solidFill>
                  <a:schemeClr val="lt2"/>
                </a:solidFill>
              </a:defRPr>
            </a:lvl2pPr>
            <a:lvl3pPr marL="1371600" lvl="2" indent="-304800">
              <a:spcBef>
                <a:spcPts val="0"/>
              </a:spcBef>
              <a:spcAft>
                <a:spcPts val="0"/>
              </a:spcAft>
              <a:buClr>
                <a:schemeClr val="lt2"/>
              </a:buClr>
              <a:buSzPts val="1200"/>
              <a:buChar char="■"/>
              <a:defRPr sz="1200">
                <a:solidFill>
                  <a:schemeClr val="lt2"/>
                </a:solidFill>
              </a:defRPr>
            </a:lvl3pPr>
            <a:lvl4pPr marL="1828800" lvl="3" indent="-304800">
              <a:spcBef>
                <a:spcPts val="0"/>
              </a:spcBef>
              <a:spcAft>
                <a:spcPts val="0"/>
              </a:spcAft>
              <a:buClr>
                <a:schemeClr val="lt2"/>
              </a:buClr>
              <a:buSzPts val="1200"/>
              <a:buChar char="●"/>
              <a:defRPr sz="1200">
                <a:solidFill>
                  <a:schemeClr val="lt2"/>
                </a:solidFill>
              </a:defRPr>
            </a:lvl4pPr>
            <a:lvl5pPr marL="2286000" lvl="4" indent="-304800">
              <a:spcBef>
                <a:spcPts val="0"/>
              </a:spcBef>
              <a:spcAft>
                <a:spcPts val="0"/>
              </a:spcAft>
              <a:buClr>
                <a:schemeClr val="lt2"/>
              </a:buClr>
              <a:buSzPts val="1200"/>
              <a:buChar char="○"/>
              <a:defRPr sz="1200">
                <a:solidFill>
                  <a:schemeClr val="lt2"/>
                </a:solidFill>
              </a:defRPr>
            </a:lvl5pPr>
            <a:lvl6pPr marL="2743200" lvl="5" indent="-304800">
              <a:spcBef>
                <a:spcPts val="0"/>
              </a:spcBef>
              <a:spcAft>
                <a:spcPts val="0"/>
              </a:spcAft>
              <a:buClr>
                <a:schemeClr val="lt2"/>
              </a:buClr>
              <a:buSzPts val="1200"/>
              <a:buChar char="■"/>
              <a:defRPr sz="1200">
                <a:solidFill>
                  <a:schemeClr val="lt2"/>
                </a:solidFill>
              </a:defRPr>
            </a:lvl6pPr>
            <a:lvl7pPr marL="3200400" lvl="6" indent="-304800">
              <a:spcBef>
                <a:spcPts val="0"/>
              </a:spcBef>
              <a:spcAft>
                <a:spcPts val="0"/>
              </a:spcAft>
              <a:buClr>
                <a:schemeClr val="lt2"/>
              </a:buClr>
              <a:buSzPts val="1200"/>
              <a:buChar char="●"/>
              <a:defRPr sz="1200">
                <a:solidFill>
                  <a:schemeClr val="lt2"/>
                </a:solidFill>
              </a:defRPr>
            </a:lvl7pPr>
            <a:lvl8pPr marL="3657600" lvl="7" indent="-304800">
              <a:spcBef>
                <a:spcPts val="0"/>
              </a:spcBef>
              <a:spcAft>
                <a:spcPts val="0"/>
              </a:spcAft>
              <a:buClr>
                <a:schemeClr val="lt2"/>
              </a:buClr>
              <a:buSzPts val="1200"/>
              <a:buChar char="○"/>
              <a:defRPr sz="1200">
                <a:solidFill>
                  <a:schemeClr val="lt2"/>
                </a:solidFill>
              </a:defRPr>
            </a:lvl8pPr>
            <a:lvl9pPr marL="4114800" lvl="8" indent="-304800">
              <a:spcBef>
                <a:spcPts val="0"/>
              </a:spcBef>
              <a:spcAft>
                <a:spcPts val="0"/>
              </a:spcAft>
              <a:buClr>
                <a:schemeClr val="lt2"/>
              </a:buClr>
              <a:buSzPts val="1200"/>
              <a:buChar char="■"/>
              <a:defRPr sz="1200">
                <a:solidFill>
                  <a:schemeClr val="lt2"/>
                </a:solidFill>
              </a:defRPr>
            </a:lvl9pPr>
          </a:lstStyle>
          <a:p>
            <a:endParaRPr/>
          </a:p>
        </p:txBody>
      </p:sp>
      <p:sp>
        <p:nvSpPr>
          <p:cNvPr id="2145" name="Google Shape;2145;p5"/>
          <p:cNvSpPr txBox="1">
            <a:spLocks noGrp="1"/>
          </p:cNvSpPr>
          <p:nvPr>
            <p:ph type="title" idx="3"/>
          </p:nvPr>
        </p:nvSpPr>
        <p:spPr>
          <a:xfrm>
            <a:off x="1260475" y="2139900"/>
            <a:ext cx="2911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5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146" name="Google Shape;2146;p5"/>
          <p:cNvSpPr txBox="1">
            <a:spLocks noGrp="1"/>
          </p:cNvSpPr>
          <p:nvPr>
            <p:ph type="title" idx="4"/>
          </p:nvPr>
        </p:nvSpPr>
        <p:spPr>
          <a:xfrm>
            <a:off x="4971850" y="2139900"/>
            <a:ext cx="2911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5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2659"/>
        <p:cNvGrpSpPr/>
        <p:nvPr/>
      </p:nvGrpSpPr>
      <p:grpSpPr>
        <a:xfrm>
          <a:off x="0" y="0"/>
          <a:ext cx="0" cy="0"/>
          <a:chOff x="0" y="0"/>
          <a:chExt cx="0" cy="0"/>
        </a:xfrm>
      </p:grpSpPr>
      <p:grpSp>
        <p:nvGrpSpPr>
          <p:cNvPr id="2660" name="Google Shape;2660;p7"/>
          <p:cNvGrpSpPr/>
          <p:nvPr/>
        </p:nvGrpSpPr>
        <p:grpSpPr>
          <a:xfrm>
            <a:off x="-920900" y="-2309228"/>
            <a:ext cx="11206080" cy="9214181"/>
            <a:chOff x="-920900" y="-2309228"/>
            <a:chExt cx="11206080" cy="9214181"/>
          </a:xfrm>
        </p:grpSpPr>
        <p:grpSp>
          <p:nvGrpSpPr>
            <p:cNvPr id="2661" name="Google Shape;2661;p7"/>
            <p:cNvGrpSpPr/>
            <p:nvPr/>
          </p:nvGrpSpPr>
          <p:grpSpPr>
            <a:xfrm>
              <a:off x="-704138" y="-2309228"/>
              <a:ext cx="10989318" cy="9214181"/>
              <a:chOff x="-704138" y="-2309228"/>
              <a:chExt cx="10989318" cy="9214181"/>
            </a:xfrm>
          </p:grpSpPr>
          <p:sp>
            <p:nvSpPr>
              <p:cNvPr id="2662" name="Google Shape;2662;p7"/>
              <p:cNvSpPr/>
              <p:nvPr/>
            </p:nvSpPr>
            <p:spPr>
              <a:xfrm rot="-10528285" flipH="1">
                <a:off x="-672315" y="-115982"/>
                <a:ext cx="9864093" cy="1196160"/>
              </a:xfrm>
              <a:custGeom>
                <a:avLst/>
                <a:gdLst/>
                <a:ahLst/>
                <a:cxnLst/>
                <a:rect l="l" t="t" r="r" b="b"/>
                <a:pathLst>
                  <a:path w="126076" h="15288" extrusionOk="0">
                    <a:moveTo>
                      <a:pt x="59089" y="1"/>
                    </a:moveTo>
                    <a:cubicBezTo>
                      <a:pt x="54525" y="1"/>
                      <a:pt x="49531" y="352"/>
                      <a:pt x="44078" y="1228"/>
                    </a:cubicBezTo>
                    <a:cubicBezTo>
                      <a:pt x="35277" y="2640"/>
                      <a:pt x="18210" y="7290"/>
                      <a:pt x="9247" y="7290"/>
                    </a:cubicBezTo>
                    <a:cubicBezTo>
                      <a:pt x="8084" y="7290"/>
                      <a:pt x="7058" y="7212"/>
                      <a:pt x="6204" y="7038"/>
                    </a:cubicBezTo>
                    <a:lnTo>
                      <a:pt x="1" y="10325"/>
                    </a:lnTo>
                    <a:cubicBezTo>
                      <a:pt x="1" y="10325"/>
                      <a:pt x="6332" y="14927"/>
                      <a:pt x="17749" y="14927"/>
                    </a:cubicBezTo>
                    <a:cubicBezTo>
                      <a:pt x="22796" y="14927"/>
                      <a:pt x="28839" y="14027"/>
                      <a:pt x="35767" y="11432"/>
                    </a:cubicBezTo>
                    <a:cubicBezTo>
                      <a:pt x="40647" y="9601"/>
                      <a:pt x="46516" y="8698"/>
                      <a:pt x="53350" y="8698"/>
                    </a:cubicBezTo>
                    <a:cubicBezTo>
                      <a:pt x="61623" y="8698"/>
                      <a:pt x="71310" y="10021"/>
                      <a:pt x="82368" y="12622"/>
                    </a:cubicBezTo>
                    <a:cubicBezTo>
                      <a:pt x="90771" y="14595"/>
                      <a:pt x="98053" y="15287"/>
                      <a:pt x="104133" y="15287"/>
                    </a:cubicBezTo>
                    <a:cubicBezTo>
                      <a:pt x="118419" y="15287"/>
                      <a:pt x="126076" y="11468"/>
                      <a:pt x="126076" y="11468"/>
                    </a:cubicBezTo>
                    <a:lnTo>
                      <a:pt x="126076" y="5895"/>
                    </a:lnTo>
                    <a:cubicBezTo>
                      <a:pt x="126076" y="5895"/>
                      <a:pt x="117555" y="6309"/>
                      <a:pt x="108633" y="6309"/>
                    </a:cubicBezTo>
                    <a:cubicBezTo>
                      <a:pt x="102048" y="6309"/>
                      <a:pt x="95245" y="6084"/>
                      <a:pt x="91488" y="5300"/>
                    </a:cubicBezTo>
                    <a:cubicBezTo>
                      <a:pt x="84679" y="3882"/>
                      <a:pt x="74254" y="1"/>
                      <a:pt x="59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1" y="3613875"/>
                <a:ext cx="9191938" cy="1453185"/>
              </a:xfrm>
              <a:custGeom>
                <a:avLst/>
                <a:gdLst/>
                <a:ahLst/>
                <a:cxnLst/>
                <a:rect l="l" t="t" r="r" b="b"/>
                <a:pathLst>
                  <a:path w="112598" h="17801" extrusionOk="0">
                    <a:moveTo>
                      <a:pt x="0" y="1"/>
                    </a:moveTo>
                    <a:lnTo>
                      <a:pt x="0" y="15253"/>
                    </a:lnTo>
                    <a:lnTo>
                      <a:pt x="21503" y="15253"/>
                    </a:lnTo>
                    <a:cubicBezTo>
                      <a:pt x="26218" y="15253"/>
                      <a:pt x="30707" y="14253"/>
                      <a:pt x="33838" y="12514"/>
                    </a:cubicBezTo>
                    <a:cubicBezTo>
                      <a:pt x="35517" y="11574"/>
                      <a:pt x="37934" y="11038"/>
                      <a:pt x="40482" y="11038"/>
                    </a:cubicBezTo>
                    <a:cubicBezTo>
                      <a:pt x="42256" y="11038"/>
                      <a:pt x="43958" y="11383"/>
                      <a:pt x="45209" y="12002"/>
                    </a:cubicBezTo>
                    <a:cubicBezTo>
                      <a:pt x="47673" y="13217"/>
                      <a:pt x="51019" y="13895"/>
                      <a:pt x="54495" y="13895"/>
                    </a:cubicBezTo>
                    <a:lnTo>
                      <a:pt x="71486" y="13895"/>
                    </a:lnTo>
                    <a:cubicBezTo>
                      <a:pt x="75046" y="13895"/>
                      <a:pt x="78332" y="14836"/>
                      <a:pt x="80082" y="16360"/>
                    </a:cubicBezTo>
                    <a:cubicBezTo>
                      <a:pt x="81106" y="17253"/>
                      <a:pt x="83035" y="17801"/>
                      <a:pt x="85106" y="17801"/>
                    </a:cubicBezTo>
                    <a:lnTo>
                      <a:pt x="112598" y="17801"/>
                    </a:lnTo>
                    <a:lnTo>
                      <a:pt x="112598" y="2549"/>
                    </a:lnTo>
                    <a:lnTo>
                      <a:pt x="91095" y="2549"/>
                    </a:lnTo>
                    <a:cubicBezTo>
                      <a:pt x="86380" y="2549"/>
                      <a:pt x="81892" y="3549"/>
                      <a:pt x="78760" y="5287"/>
                    </a:cubicBezTo>
                    <a:cubicBezTo>
                      <a:pt x="77082" y="6228"/>
                      <a:pt x="74665" y="6764"/>
                      <a:pt x="72117" y="6764"/>
                    </a:cubicBezTo>
                    <a:cubicBezTo>
                      <a:pt x="70343" y="6764"/>
                      <a:pt x="68640" y="6418"/>
                      <a:pt x="67390" y="5799"/>
                    </a:cubicBezTo>
                    <a:cubicBezTo>
                      <a:pt x="64925" y="4585"/>
                      <a:pt x="61580" y="3906"/>
                      <a:pt x="58103" y="3906"/>
                    </a:cubicBezTo>
                    <a:lnTo>
                      <a:pt x="41113" y="3906"/>
                    </a:lnTo>
                    <a:cubicBezTo>
                      <a:pt x="37553" y="3906"/>
                      <a:pt x="34267" y="2965"/>
                      <a:pt x="32516" y="1441"/>
                    </a:cubicBezTo>
                    <a:cubicBezTo>
                      <a:pt x="31493" y="548"/>
                      <a:pt x="29564" y="1"/>
                      <a:pt x="27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4" name="Google Shape;2664;p7"/>
              <p:cNvGrpSpPr/>
              <p:nvPr/>
            </p:nvGrpSpPr>
            <p:grpSpPr>
              <a:xfrm>
                <a:off x="-596575" y="3323639"/>
                <a:ext cx="1372388" cy="107731"/>
                <a:chOff x="5894475" y="435806"/>
                <a:chExt cx="1372388" cy="107731"/>
              </a:xfrm>
            </p:grpSpPr>
            <p:sp>
              <p:nvSpPr>
                <p:cNvPr id="2665" name="Google Shape;2665;p7"/>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7" name="Google Shape;2667;p7"/>
              <p:cNvGrpSpPr/>
              <p:nvPr/>
            </p:nvGrpSpPr>
            <p:grpSpPr>
              <a:xfrm>
                <a:off x="-142170" y="3802149"/>
                <a:ext cx="883939" cy="70936"/>
                <a:chOff x="5933780" y="1496474"/>
                <a:chExt cx="883939" cy="70936"/>
              </a:xfrm>
            </p:grpSpPr>
            <p:sp>
              <p:nvSpPr>
                <p:cNvPr id="2668" name="Google Shape;2668;p7"/>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0" name="Google Shape;2670;p7"/>
              <p:cNvGrpSpPr/>
              <p:nvPr/>
            </p:nvGrpSpPr>
            <p:grpSpPr>
              <a:xfrm>
                <a:off x="5387556" y="-2309228"/>
                <a:ext cx="4578924" cy="4413681"/>
                <a:chOff x="5063725" y="2625150"/>
                <a:chExt cx="1764450" cy="1700775"/>
              </a:xfrm>
            </p:grpSpPr>
            <p:sp>
              <p:nvSpPr>
                <p:cNvPr id="2671" name="Google Shape;2671;p7"/>
                <p:cNvSpPr/>
                <p:nvPr/>
              </p:nvSpPr>
              <p:spPr>
                <a:xfrm>
                  <a:off x="5905200" y="3248150"/>
                  <a:ext cx="23225" cy="23550"/>
                </a:xfrm>
                <a:custGeom>
                  <a:avLst/>
                  <a:gdLst/>
                  <a:ahLst/>
                  <a:cxnLst/>
                  <a:rect l="l" t="t" r="r" b="b"/>
                  <a:pathLst>
                    <a:path w="929" h="942" extrusionOk="0">
                      <a:moveTo>
                        <a:pt x="357" y="0"/>
                      </a:moveTo>
                      <a:lnTo>
                        <a:pt x="357" y="370"/>
                      </a:lnTo>
                      <a:lnTo>
                        <a:pt x="0" y="477"/>
                      </a:lnTo>
                      <a:lnTo>
                        <a:pt x="357" y="584"/>
                      </a:lnTo>
                      <a:lnTo>
                        <a:pt x="357" y="941"/>
                      </a:lnTo>
                      <a:lnTo>
                        <a:pt x="572" y="655"/>
                      </a:lnTo>
                      <a:lnTo>
                        <a:pt x="929" y="762"/>
                      </a:lnTo>
                      <a:lnTo>
                        <a:pt x="929" y="762"/>
                      </a:lnTo>
                      <a:lnTo>
                        <a:pt x="714" y="477"/>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6483525" y="3286550"/>
                  <a:ext cx="23550" cy="23525"/>
                </a:xfrm>
                <a:custGeom>
                  <a:avLst/>
                  <a:gdLst/>
                  <a:ahLst/>
                  <a:cxnLst/>
                  <a:rect l="l" t="t" r="r" b="b"/>
                  <a:pathLst>
                    <a:path w="942" h="941" extrusionOk="0">
                      <a:moveTo>
                        <a:pt x="358" y="0"/>
                      </a:moveTo>
                      <a:lnTo>
                        <a:pt x="358" y="358"/>
                      </a:lnTo>
                      <a:lnTo>
                        <a:pt x="1" y="465"/>
                      </a:lnTo>
                      <a:lnTo>
                        <a:pt x="358" y="584"/>
                      </a:lnTo>
                      <a:lnTo>
                        <a:pt x="358" y="941"/>
                      </a:lnTo>
                      <a:lnTo>
                        <a:pt x="584" y="643"/>
                      </a:lnTo>
                      <a:lnTo>
                        <a:pt x="942" y="762"/>
                      </a:lnTo>
                      <a:lnTo>
                        <a:pt x="715" y="465"/>
                      </a:lnTo>
                      <a:lnTo>
                        <a:pt x="942"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5939725" y="2684100"/>
                  <a:ext cx="23525" cy="23525"/>
                </a:xfrm>
                <a:custGeom>
                  <a:avLst/>
                  <a:gdLst/>
                  <a:ahLst/>
                  <a:cxnLst/>
                  <a:rect l="l" t="t" r="r" b="b"/>
                  <a:pathLst>
                    <a:path w="941" h="941" extrusionOk="0">
                      <a:moveTo>
                        <a:pt x="357" y="0"/>
                      </a:moveTo>
                      <a:lnTo>
                        <a:pt x="357" y="357"/>
                      </a:lnTo>
                      <a:lnTo>
                        <a:pt x="0" y="476"/>
                      </a:lnTo>
                      <a:lnTo>
                        <a:pt x="357" y="584"/>
                      </a:lnTo>
                      <a:lnTo>
                        <a:pt x="357" y="941"/>
                      </a:lnTo>
                      <a:lnTo>
                        <a:pt x="584" y="655"/>
                      </a:lnTo>
                      <a:lnTo>
                        <a:pt x="941" y="762"/>
                      </a:lnTo>
                      <a:lnTo>
                        <a:pt x="715" y="476"/>
                      </a:lnTo>
                      <a:lnTo>
                        <a:pt x="941" y="179"/>
                      </a:lnTo>
                      <a:lnTo>
                        <a:pt x="584"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6495450" y="2990075"/>
                  <a:ext cx="23225" cy="23550"/>
                </a:xfrm>
                <a:custGeom>
                  <a:avLst/>
                  <a:gdLst/>
                  <a:ahLst/>
                  <a:cxnLst/>
                  <a:rect l="l" t="t" r="r" b="b"/>
                  <a:pathLst>
                    <a:path w="929" h="942" extrusionOk="0">
                      <a:moveTo>
                        <a:pt x="357" y="1"/>
                      </a:moveTo>
                      <a:lnTo>
                        <a:pt x="357" y="358"/>
                      </a:lnTo>
                      <a:lnTo>
                        <a:pt x="0" y="465"/>
                      </a:lnTo>
                      <a:lnTo>
                        <a:pt x="357" y="584"/>
                      </a:lnTo>
                      <a:lnTo>
                        <a:pt x="357" y="941"/>
                      </a:lnTo>
                      <a:lnTo>
                        <a:pt x="572" y="656"/>
                      </a:lnTo>
                      <a:lnTo>
                        <a:pt x="929" y="763"/>
                      </a:lnTo>
                      <a:lnTo>
                        <a:pt x="715" y="465"/>
                      </a:lnTo>
                      <a:lnTo>
                        <a:pt x="929" y="179"/>
                      </a:lnTo>
                      <a:lnTo>
                        <a:pt x="572"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5339950" y="3106750"/>
                  <a:ext cx="23225" cy="23550"/>
                </a:xfrm>
                <a:custGeom>
                  <a:avLst/>
                  <a:gdLst/>
                  <a:ahLst/>
                  <a:cxnLst/>
                  <a:rect l="l" t="t" r="r" b="b"/>
                  <a:pathLst>
                    <a:path w="929" h="942" extrusionOk="0">
                      <a:moveTo>
                        <a:pt x="357" y="1"/>
                      </a:moveTo>
                      <a:lnTo>
                        <a:pt x="357" y="358"/>
                      </a:lnTo>
                      <a:lnTo>
                        <a:pt x="0" y="465"/>
                      </a:lnTo>
                      <a:lnTo>
                        <a:pt x="357" y="584"/>
                      </a:lnTo>
                      <a:lnTo>
                        <a:pt x="357" y="942"/>
                      </a:lnTo>
                      <a:lnTo>
                        <a:pt x="572" y="644"/>
                      </a:lnTo>
                      <a:lnTo>
                        <a:pt x="929" y="763"/>
                      </a:lnTo>
                      <a:lnTo>
                        <a:pt x="715" y="465"/>
                      </a:lnTo>
                      <a:lnTo>
                        <a:pt x="929" y="180"/>
                      </a:lnTo>
                      <a:lnTo>
                        <a:pt x="929" y="180"/>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5257800" y="3429425"/>
                  <a:ext cx="23225" cy="23525"/>
                </a:xfrm>
                <a:custGeom>
                  <a:avLst/>
                  <a:gdLst/>
                  <a:ahLst/>
                  <a:cxnLst/>
                  <a:rect l="l" t="t" r="r" b="b"/>
                  <a:pathLst>
                    <a:path w="929" h="941" extrusionOk="0">
                      <a:moveTo>
                        <a:pt x="357" y="0"/>
                      </a:moveTo>
                      <a:lnTo>
                        <a:pt x="357" y="358"/>
                      </a:lnTo>
                      <a:lnTo>
                        <a:pt x="0" y="477"/>
                      </a:lnTo>
                      <a:lnTo>
                        <a:pt x="357" y="584"/>
                      </a:lnTo>
                      <a:lnTo>
                        <a:pt x="357" y="941"/>
                      </a:lnTo>
                      <a:lnTo>
                        <a:pt x="572" y="655"/>
                      </a:lnTo>
                      <a:lnTo>
                        <a:pt x="929" y="762"/>
                      </a:lnTo>
                      <a:lnTo>
                        <a:pt x="714" y="477"/>
                      </a:lnTo>
                      <a:lnTo>
                        <a:pt x="929" y="179"/>
                      </a:lnTo>
                      <a:lnTo>
                        <a:pt x="929" y="179"/>
                      </a:lnTo>
                      <a:lnTo>
                        <a:pt x="572"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5687600" y="3351125"/>
                  <a:ext cx="23250" cy="23550"/>
                </a:xfrm>
                <a:custGeom>
                  <a:avLst/>
                  <a:gdLst/>
                  <a:ahLst/>
                  <a:cxnLst/>
                  <a:rect l="l" t="t" r="r" b="b"/>
                  <a:pathLst>
                    <a:path w="930" h="942" extrusionOk="0">
                      <a:moveTo>
                        <a:pt x="358" y="1"/>
                      </a:moveTo>
                      <a:lnTo>
                        <a:pt x="358" y="358"/>
                      </a:lnTo>
                      <a:lnTo>
                        <a:pt x="1" y="465"/>
                      </a:lnTo>
                      <a:lnTo>
                        <a:pt x="358" y="584"/>
                      </a:lnTo>
                      <a:lnTo>
                        <a:pt x="358" y="942"/>
                      </a:lnTo>
                      <a:lnTo>
                        <a:pt x="584" y="644"/>
                      </a:lnTo>
                      <a:lnTo>
                        <a:pt x="929" y="763"/>
                      </a:lnTo>
                      <a:lnTo>
                        <a:pt x="929" y="763"/>
                      </a:lnTo>
                      <a:lnTo>
                        <a:pt x="715" y="465"/>
                      </a:lnTo>
                      <a:lnTo>
                        <a:pt x="929" y="180"/>
                      </a:lnTo>
                      <a:lnTo>
                        <a:pt x="584"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6354650" y="3850000"/>
                  <a:ext cx="23250" cy="23550"/>
                </a:xfrm>
                <a:custGeom>
                  <a:avLst/>
                  <a:gdLst/>
                  <a:ahLst/>
                  <a:cxnLst/>
                  <a:rect l="l" t="t" r="r" b="b"/>
                  <a:pathLst>
                    <a:path w="930" h="942" extrusionOk="0">
                      <a:moveTo>
                        <a:pt x="358" y="1"/>
                      </a:moveTo>
                      <a:lnTo>
                        <a:pt x="358" y="358"/>
                      </a:lnTo>
                      <a:lnTo>
                        <a:pt x="1" y="465"/>
                      </a:lnTo>
                      <a:lnTo>
                        <a:pt x="358" y="584"/>
                      </a:lnTo>
                      <a:lnTo>
                        <a:pt x="358" y="941"/>
                      </a:lnTo>
                      <a:lnTo>
                        <a:pt x="572" y="644"/>
                      </a:lnTo>
                      <a:lnTo>
                        <a:pt x="929" y="763"/>
                      </a:lnTo>
                      <a:lnTo>
                        <a:pt x="715" y="465"/>
                      </a:lnTo>
                      <a:lnTo>
                        <a:pt x="929" y="179"/>
                      </a:lnTo>
                      <a:lnTo>
                        <a:pt x="572"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754875" y="4267625"/>
                  <a:ext cx="23250" cy="23525"/>
                </a:xfrm>
                <a:custGeom>
                  <a:avLst/>
                  <a:gdLst/>
                  <a:ahLst/>
                  <a:cxnLst/>
                  <a:rect l="l" t="t" r="r" b="b"/>
                  <a:pathLst>
                    <a:path w="930" h="941" extrusionOk="0">
                      <a:moveTo>
                        <a:pt x="358" y="0"/>
                      </a:moveTo>
                      <a:lnTo>
                        <a:pt x="358" y="357"/>
                      </a:lnTo>
                      <a:lnTo>
                        <a:pt x="0" y="465"/>
                      </a:lnTo>
                      <a:lnTo>
                        <a:pt x="358" y="584"/>
                      </a:lnTo>
                      <a:lnTo>
                        <a:pt x="358" y="941"/>
                      </a:lnTo>
                      <a:lnTo>
                        <a:pt x="572" y="643"/>
                      </a:lnTo>
                      <a:lnTo>
                        <a:pt x="929" y="762"/>
                      </a:lnTo>
                      <a:lnTo>
                        <a:pt x="715" y="465"/>
                      </a:lnTo>
                      <a:lnTo>
                        <a:pt x="929"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450375" y="2938300"/>
                  <a:ext cx="23525" cy="23525"/>
                </a:xfrm>
                <a:custGeom>
                  <a:avLst/>
                  <a:gdLst/>
                  <a:ahLst/>
                  <a:cxnLst/>
                  <a:rect l="l" t="t" r="r" b="b"/>
                  <a:pathLst>
                    <a:path w="941" h="941" extrusionOk="0">
                      <a:moveTo>
                        <a:pt x="358" y="0"/>
                      </a:moveTo>
                      <a:lnTo>
                        <a:pt x="358" y="357"/>
                      </a:lnTo>
                      <a:lnTo>
                        <a:pt x="0" y="464"/>
                      </a:lnTo>
                      <a:lnTo>
                        <a:pt x="358" y="583"/>
                      </a:lnTo>
                      <a:lnTo>
                        <a:pt x="358" y="941"/>
                      </a:lnTo>
                      <a:lnTo>
                        <a:pt x="584" y="643"/>
                      </a:lnTo>
                      <a:lnTo>
                        <a:pt x="941" y="762"/>
                      </a:lnTo>
                      <a:lnTo>
                        <a:pt x="715" y="464"/>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5710825" y="3705650"/>
                  <a:ext cx="23525" cy="23225"/>
                </a:xfrm>
                <a:custGeom>
                  <a:avLst/>
                  <a:gdLst/>
                  <a:ahLst/>
                  <a:cxnLst/>
                  <a:rect l="l" t="t" r="r" b="b"/>
                  <a:pathLst>
                    <a:path w="941" h="929" extrusionOk="0">
                      <a:moveTo>
                        <a:pt x="358" y="0"/>
                      </a:moveTo>
                      <a:lnTo>
                        <a:pt x="358" y="357"/>
                      </a:lnTo>
                      <a:lnTo>
                        <a:pt x="0" y="465"/>
                      </a:lnTo>
                      <a:lnTo>
                        <a:pt x="358" y="572"/>
                      </a:lnTo>
                      <a:lnTo>
                        <a:pt x="358" y="929"/>
                      </a:lnTo>
                      <a:lnTo>
                        <a:pt x="584" y="643"/>
                      </a:lnTo>
                      <a:lnTo>
                        <a:pt x="941" y="750"/>
                      </a:lnTo>
                      <a:lnTo>
                        <a:pt x="715" y="465"/>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5996575" y="3548775"/>
                  <a:ext cx="23225" cy="23550"/>
                </a:xfrm>
                <a:custGeom>
                  <a:avLst/>
                  <a:gdLst/>
                  <a:ahLst/>
                  <a:cxnLst/>
                  <a:rect l="l" t="t" r="r" b="b"/>
                  <a:pathLst>
                    <a:path w="929" h="942" extrusionOk="0">
                      <a:moveTo>
                        <a:pt x="358" y="1"/>
                      </a:moveTo>
                      <a:lnTo>
                        <a:pt x="358" y="358"/>
                      </a:lnTo>
                      <a:lnTo>
                        <a:pt x="0" y="465"/>
                      </a:lnTo>
                      <a:lnTo>
                        <a:pt x="358" y="584"/>
                      </a:lnTo>
                      <a:lnTo>
                        <a:pt x="358" y="941"/>
                      </a:lnTo>
                      <a:lnTo>
                        <a:pt x="572" y="644"/>
                      </a:lnTo>
                      <a:lnTo>
                        <a:pt x="929" y="763"/>
                      </a:lnTo>
                      <a:lnTo>
                        <a:pt x="715" y="465"/>
                      </a:lnTo>
                      <a:lnTo>
                        <a:pt x="929" y="179"/>
                      </a:lnTo>
                      <a:lnTo>
                        <a:pt x="929" y="179"/>
                      </a:lnTo>
                      <a:lnTo>
                        <a:pt x="572"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6050750" y="2918650"/>
                  <a:ext cx="23525" cy="23525"/>
                </a:xfrm>
                <a:custGeom>
                  <a:avLst/>
                  <a:gdLst/>
                  <a:ahLst/>
                  <a:cxnLst/>
                  <a:rect l="l" t="t" r="r" b="b"/>
                  <a:pathLst>
                    <a:path w="941" h="941" extrusionOk="0">
                      <a:moveTo>
                        <a:pt x="357" y="0"/>
                      </a:moveTo>
                      <a:lnTo>
                        <a:pt x="357" y="357"/>
                      </a:lnTo>
                      <a:lnTo>
                        <a:pt x="0" y="465"/>
                      </a:lnTo>
                      <a:lnTo>
                        <a:pt x="357" y="584"/>
                      </a:lnTo>
                      <a:lnTo>
                        <a:pt x="357" y="941"/>
                      </a:lnTo>
                      <a:lnTo>
                        <a:pt x="584" y="655"/>
                      </a:lnTo>
                      <a:lnTo>
                        <a:pt x="941" y="762"/>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6704400" y="3861625"/>
                  <a:ext cx="23525" cy="23525"/>
                </a:xfrm>
                <a:custGeom>
                  <a:avLst/>
                  <a:gdLst/>
                  <a:ahLst/>
                  <a:cxnLst/>
                  <a:rect l="l" t="t" r="r" b="b"/>
                  <a:pathLst>
                    <a:path w="941" h="941" extrusionOk="0">
                      <a:moveTo>
                        <a:pt x="358" y="0"/>
                      </a:moveTo>
                      <a:lnTo>
                        <a:pt x="358" y="357"/>
                      </a:lnTo>
                      <a:lnTo>
                        <a:pt x="0" y="476"/>
                      </a:lnTo>
                      <a:lnTo>
                        <a:pt x="358" y="584"/>
                      </a:lnTo>
                      <a:lnTo>
                        <a:pt x="358" y="941"/>
                      </a:lnTo>
                      <a:lnTo>
                        <a:pt x="584" y="655"/>
                      </a:lnTo>
                      <a:lnTo>
                        <a:pt x="941" y="762"/>
                      </a:lnTo>
                      <a:lnTo>
                        <a:pt x="715" y="476"/>
                      </a:lnTo>
                      <a:lnTo>
                        <a:pt x="941" y="179"/>
                      </a:lnTo>
                      <a:lnTo>
                        <a:pt x="941" y="179"/>
                      </a:lnTo>
                      <a:lnTo>
                        <a:pt x="584" y="298"/>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5092600" y="3224925"/>
                  <a:ext cx="23525" cy="23550"/>
                </a:xfrm>
                <a:custGeom>
                  <a:avLst/>
                  <a:gdLst/>
                  <a:ahLst/>
                  <a:cxnLst/>
                  <a:rect l="l" t="t" r="r" b="b"/>
                  <a:pathLst>
                    <a:path w="941" h="942" extrusionOk="0">
                      <a:moveTo>
                        <a:pt x="357" y="1"/>
                      </a:moveTo>
                      <a:lnTo>
                        <a:pt x="357" y="358"/>
                      </a:lnTo>
                      <a:lnTo>
                        <a:pt x="0" y="465"/>
                      </a:lnTo>
                      <a:lnTo>
                        <a:pt x="357" y="584"/>
                      </a:lnTo>
                      <a:lnTo>
                        <a:pt x="357" y="941"/>
                      </a:lnTo>
                      <a:lnTo>
                        <a:pt x="583" y="644"/>
                      </a:lnTo>
                      <a:lnTo>
                        <a:pt x="941" y="763"/>
                      </a:lnTo>
                      <a:lnTo>
                        <a:pt x="714" y="465"/>
                      </a:lnTo>
                      <a:lnTo>
                        <a:pt x="941" y="179"/>
                      </a:lnTo>
                      <a:lnTo>
                        <a:pt x="583"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6495450" y="3795250"/>
                  <a:ext cx="23225" cy="23525"/>
                </a:xfrm>
                <a:custGeom>
                  <a:avLst/>
                  <a:gdLst/>
                  <a:ahLst/>
                  <a:cxnLst/>
                  <a:rect l="l" t="t" r="r" b="b"/>
                  <a:pathLst>
                    <a:path w="929" h="941" extrusionOk="0">
                      <a:moveTo>
                        <a:pt x="357" y="0"/>
                      </a:moveTo>
                      <a:lnTo>
                        <a:pt x="357" y="357"/>
                      </a:lnTo>
                      <a:lnTo>
                        <a:pt x="0" y="476"/>
                      </a:lnTo>
                      <a:lnTo>
                        <a:pt x="357" y="583"/>
                      </a:lnTo>
                      <a:lnTo>
                        <a:pt x="357" y="941"/>
                      </a:lnTo>
                      <a:lnTo>
                        <a:pt x="572" y="655"/>
                      </a:lnTo>
                      <a:lnTo>
                        <a:pt x="929" y="762"/>
                      </a:lnTo>
                      <a:lnTo>
                        <a:pt x="715" y="476"/>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5361975" y="3597300"/>
                  <a:ext cx="23525" cy="23250"/>
                </a:xfrm>
                <a:custGeom>
                  <a:avLst/>
                  <a:gdLst/>
                  <a:ahLst/>
                  <a:cxnLst/>
                  <a:rect l="l" t="t" r="r" b="b"/>
                  <a:pathLst>
                    <a:path w="941" h="930" extrusionOk="0">
                      <a:moveTo>
                        <a:pt x="357" y="0"/>
                      </a:moveTo>
                      <a:lnTo>
                        <a:pt x="357" y="358"/>
                      </a:lnTo>
                      <a:lnTo>
                        <a:pt x="0" y="465"/>
                      </a:lnTo>
                      <a:lnTo>
                        <a:pt x="357" y="572"/>
                      </a:lnTo>
                      <a:lnTo>
                        <a:pt x="357" y="929"/>
                      </a:lnTo>
                      <a:lnTo>
                        <a:pt x="584" y="643"/>
                      </a:lnTo>
                      <a:lnTo>
                        <a:pt x="941" y="751"/>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6247800" y="3249925"/>
                  <a:ext cx="23225" cy="23250"/>
                </a:xfrm>
                <a:custGeom>
                  <a:avLst/>
                  <a:gdLst/>
                  <a:ahLst/>
                  <a:cxnLst/>
                  <a:rect l="l" t="t" r="r" b="b"/>
                  <a:pathLst>
                    <a:path w="929" h="930" extrusionOk="0">
                      <a:moveTo>
                        <a:pt x="357" y="1"/>
                      </a:moveTo>
                      <a:lnTo>
                        <a:pt x="357" y="358"/>
                      </a:lnTo>
                      <a:lnTo>
                        <a:pt x="0" y="465"/>
                      </a:lnTo>
                      <a:lnTo>
                        <a:pt x="357" y="572"/>
                      </a:lnTo>
                      <a:lnTo>
                        <a:pt x="357" y="930"/>
                      </a:lnTo>
                      <a:lnTo>
                        <a:pt x="572" y="644"/>
                      </a:lnTo>
                      <a:lnTo>
                        <a:pt x="929" y="751"/>
                      </a:lnTo>
                      <a:lnTo>
                        <a:pt x="715" y="465"/>
                      </a:lnTo>
                      <a:lnTo>
                        <a:pt x="929" y="179"/>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5908750" y="3667250"/>
                  <a:ext cx="10750" cy="9275"/>
                </a:xfrm>
                <a:custGeom>
                  <a:avLst/>
                  <a:gdLst/>
                  <a:ahLst/>
                  <a:cxnLst/>
                  <a:rect l="l" t="t" r="r" b="b"/>
                  <a:pathLst>
                    <a:path w="430" h="371" extrusionOk="0">
                      <a:moveTo>
                        <a:pt x="191" y="0"/>
                      </a:moveTo>
                      <a:cubicBezTo>
                        <a:pt x="96" y="0"/>
                        <a:pt x="1" y="84"/>
                        <a:pt x="1" y="191"/>
                      </a:cubicBezTo>
                      <a:cubicBezTo>
                        <a:pt x="1" y="297"/>
                        <a:pt x="97" y="370"/>
                        <a:pt x="192" y="370"/>
                      </a:cubicBezTo>
                      <a:cubicBezTo>
                        <a:pt x="235" y="370"/>
                        <a:pt x="277" y="355"/>
                        <a:pt x="311" y="322"/>
                      </a:cubicBezTo>
                      <a:cubicBezTo>
                        <a:pt x="430"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779275" y="3498475"/>
                  <a:ext cx="5125" cy="3575"/>
                </a:xfrm>
                <a:custGeom>
                  <a:avLst/>
                  <a:gdLst/>
                  <a:ahLst/>
                  <a:cxnLst/>
                  <a:rect l="l" t="t" r="r" b="b"/>
                  <a:pathLst>
                    <a:path w="205" h="143" extrusionOk="0">
                      <a:moveTo>
                        <a:pt x="96" y="1"/>
                      </a:moveTo>
                      <a:cubicBezTo>
                        <a:pt x="36" y="1"/>
                        <a:pt x="1" y="36"/>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530750" y="3758025"/>
                  <a:ext cx="5125" cy="3600"/>
                </a:xfrm>
                <a:custGeom>
                  <a:avLst/>
                  <a:gdLst/>
                  <a:ahLst/>
                  <a:cxnLst/>
                  <a:rect l="l" t="t" r="r" b="b"/>
                  <a:pathLst>
                    <a:path w="205" h="144" extrusionOk="0">
                      <a:moveTo>
                        <a:pt x="95" y="1"/>
                      </a:moveTo>
                      <a:cubicBezTo>
                        <a:pt x="36"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5993900" y="3107950"/>
                  <a:ext cx="5125" cy="3575"/>
                </a:xfrm>
                <a:custGeom>
                  <a:avLst/>
                  <a:gdLst/>
                  <a:ahLst/>
                  <a:cxnLst/>
                  <a:rect l="l" t="t" r="r" b="b"/>
                  <a:pathLst>
                    <a:path w="205" h="143" extrusionOk="0">
                      <a:moveTo>
                        <a:pt x="95" y="1"/>
                      </a:moveTo>
                      <a:cubicBezTo>
                        <a:pt x="48"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5731050" y="3105575"/>
                  <a:ext cx="5425" cy="3575"/>
                </a:xfrm>
                <a:custGeom>
                  <a:avLst/>
                  <a:gdLst/>
                  <a:ahLst/>
                  <a:cxnLst/>
                  <a:rect l="l" t="t" r="r" b="b"/>
                  <a:pathLst>
                    <a:path w="217" h="143" extrusionOk="0">
                      <a:moveTo>
                        <a:pt x="108" y="0"/>
                      </a:moveTo>
                      <a:cubicBezTo>
                        <a:pt x="49" y="0"/>
                        <a:pt x="1" y="48"/>
                        <a:pt x="1" y="96"/>
                      </a:cubicBezTo>
                      <a:cubicBezTo>
                        <a:pt x="1" y="130"/>
                        <a:pt x="15" y="143"/>
                        <a:pt x="35" y="143"/>
                      </a:cubicBezTo>
                      <a:cubicBezTo>
                        <a:pt x="98" y="143"/>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5454250" y="3388000"/>
                  <a:ext cx="5100" cy="3450"/>
                </a:xfrm>
                <a:custGeom>
                  <a:avLst/>
                  <a:gdLst/>
                  <a:ahLst/>
                  <a:cxnLst/>
                  <a:rect l="l" t="t" r="r" b="b"/>
                  <a:pathLst>
                    <a:path w="204" h="138" extrusionOk="0">
                      <a:moveTo>
                        <a:pt x="80" y="1"/>
                      </a:moveTo>
                      <a:cubicBezTo>
                        <a:pt x="38" y="1"/>
                        <a:pt x="0" y="43"/>
                        <a:pt x="0" y="86"/>
                      </a:cubicBezTo>
                      <a:cubicBezTo>
                        <a:pt x="0" y="124"/>
                        <a:pt x="14" y="138"/>
                        <a:pt x="34" y="138"/>
                      </a:cubicBezTo>
                      <a:cubicBezTo>
                        <a:pt x="94" y="138"/>
                        <a:pt x="203" y="2"/>
                        <a:pt x="95" y="2"/>
                      </a:cubicBezTo>
                      <a:cubicBezTo>
                        <a:pt x="90" y="1"/>
                        <a:pt x="8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5733450" y="3843700"/>
                  <a:ext cx="5400" cy="3475"/>
                </a:xfrm>
                <a:custGeom>
                  <a:avLst/>
                  <a:gdLst/>
                  <a:ahLst/>
                  <a:cxnLst/>
                  <a:rect l="l" t="t" r="r" b="b"/>
                  <a:pathLst>
                    <a:path w="216" h="139" extrusionOk="0">
                      <a:moveTo>
                        <a:pt x="89" y="1"/>
                      </a:moveTo>
                      <a:cubicBezTo>
                        <a:pt x="38" y="1"/>
                        <a:pt x="0" y="44"/>
                        <a:pt x="0" y="86"/>
                      </a:cubicBezTo>
                      <a:cubicBezTo>
                        <a:pt x="0" y="124"/>
                        <a:pt x="15" y="138"/>
                        <a:pt x="36" y="138"/>
                      </a:cubicBezTo>
                      <a:cubicBezTo>
                        <a:pt x="99" y="138"/>
                        <a:pt x="215" y="3"/>
                        <a:pt x="107" y="3"/>
                      </a:cubicBezTo>
                      <a:cubicBezTo>
                        <a:pt x="101" y="2"/>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5572700" y="4277150"/>
                  <a:ext cx="5100" cy="4625"/>
                </a:xfrm>
                <a:custGeom>
                  <a:avLst/>
                  <a:gdLst/>
                  <a:ahLst/>
                  <a:cxnLst/>
                  <a:rect l="l" t="t" r="r" b="b"/>
                  <a:pathLst>
                    <a:path w="204" h="185" extrusionOk="0">
                      <a:moveTo>
                        <a:pt x="96" y="0"/>
                      </a:moveTo>
                      <a:cubicBezTo>
                        <a:pt x="48" y="0"/>
                        <a:pt x="1" y="36"/>
                        <a:pt x="1" y="95"/>
                      </a:cubicBezTo>
                      <a:cubicBezTo>
                        <a:pt x="7" y="155"/>
                        <a:pt x="54" y="185"/>
                        <a:pt x="102" y="185"/>
                      </a:cubicBezTo>
                      <a:cubicBezTo>
                        <a:pt x="150" y="185"/>
                        <a:pt x="197" y="155"/>
                        <a:pt x="203" y="95"/>
                      </a:cubicBezTo>
                      <a:cubicBezTo>
                        <a:pt x="203" y="36"/>
                        <a:pt x="15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5915900" y="4246775"/>
                  <a:ext cx="5100" cy="4800"/>
                </a:xfrm>
                <a:custGeom>
                  <a:avLst/>
                  <a:gdLst/>
                  <a:ahLst/>
                  <a:cxnLst/>
                  <a:rect l="l" t="t" r="r" b="b"/>
                  <a:pathLst>
                    <a:path w="204" h="192" extrusionOk="0">
                      <a:moveTo>
                        <a:pt x="96" y="1"/>
                      </a:moveTo>
                      <a:cubicBezTo>
                        <a:pt x="48" y="1"/>
                        <a:pt x="1" y="48"/>
                        <a:pt x="1" y="96"/>
                      </a:cubicBezTo>
                      <a:cubicBezTo>
                        <a:pt x="1" y="144"/>
                        <a:pt x="48" y="191"/>
                        <a:pt x="96" y="191"/>
                      </a:cubicBezTo>
                      <a:cubicBezTo>
                        <a:pt x="156" y="191"/>
                        <a:pt x="203" y="144"/>
                        <a:pt x="203" y="96"/>
                      </a:cubicBezTo>
                      <a:cubicBezTo>
                        <a:pt x="203" y="48"/>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6285000" y="4322375"/>
                  <a:ext cx="5450" cy="3550"/>
                </a:xfrm>
                <a:custGeom>
                  <a:avLst/>
                  <a:gdLst/>
                  <a:ahLst/>
                  <a:cxnLst/>
                  <a:rect l="l" t="t" r="r" b="b"/>
                  <a:pathLst>
                    <a:path w="218" h="142" extrusionOk="0">
                      <a:moveTo>
                        <a:pt x="108" y="1"/>
                      </a:moveTo>
                      <a:cubicBezTo>
                        <a:pt x="48" y="1"/>
                        <a:pt x="0" y="37"/>
                        <a:pt x="0" y="96"/>
                      </a:cubicBezTo>
                      <a:cubicBezTo>
                        <a:pt x="0" y="129"/>
                        <a:pt x="14" y="142"/>
                        <a:pt x="33" y="142"/>
                      </a:cubicBezTo>
                      <a:cubicBezTo>
                        <a:pt x="95" y="142"/>
                        <a:pt x="21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6540525" y="4144050"/>
                  <a:ext cx="5125" cy="4575"/>
                </a:xfrm>
                <a:custGeom>
                  <a:avLst/>
                  <a:gdLst/>
                  <a:ahLst/>
                  <a:cxnLst/>
                  <a:rect l="l" t="t" r="r" b="b"/>
                  <a:pathLst>
                    <a:path w="205" h="183" extrusionOk="0">
                      <a:moveTo>
                        <a:pt x="87" y="0"/>
                      </a:moveTo>
                      <a:cubicBezTo>
                        <a:pt x="0" y="0"/>
                        <a:pt x="0" y="183"/>
                        <a:pt x="87" y="183"/>
                      </a:cubicBezTo>
                      <a:cubicBezTo>
                        <a:pt x="92" y="183"/>
                        <a:pt x="97" y="182"/>
                        <a:pt x="102" y="181"/>
                      </a:cubicBezTo>
                      <a:cubicBezTo>
                        <a:pt x="108" y="182"/>
                        <a:pt x="113" y="183"/>
                        <a:pt x="118" y="183"/>
                      </a:cubicBezTo>
                      <a:cubicBezTo>
                        <a:pt x="204" y="183"/>
                        <a:pt x="204" y="0"/>
                        <a:pt x="118" y="0"/>
                      </a:cubicBezTo>
                      <a:cubicBezTo>
                        <a:pt x="113" y="0"/>
                        <a:pt x="108" y="1"/>
                        <a:pt x="102" y="2"/>
                      </a:cubicBezTo>
                      <a:cubicBezTo>
                        <a:pt x="97" y="1"/>
                        <a:pt x="92"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6264175" y="3980075"/>
                  <a:ext cx="4775" cy="4800"/>
                </a:xfrm>
                <a:custGeom>
                  <a:avLst/>
                  <a:gdLst/>
                  <a:ahLst/>
                  <a:cxnLst/>
                  <a:rect l="l" t="t" r="r" b="b"/>
                  <a:pathLst>
                    <a:path w="191" h="192" extrusionOk="0">
                      <a:moveTo>
                        <a:pt x="95" y="1"/>
                      </a:moveTo>
                      <a:cubicBezTo>
                        <a:pt x="48" y="1"/>
                        <a:pt x="0" y="48"/>
                        <a:pt x="0" y="96"/>
                      </a:cubicBezTo>
                      <a:cubicBezTo>
                        <a:pt x="0" y="144"/>
                        <a:pt x="48" y="191"/>
                        <a:pt x="95" y="191"/>
                      </a:cubicBezTo>
                      <a:cubicBezTo>
                        <a:pt x="155" y="191"/>
                        <a:pt x="191" y="144"/>
                        <a:pt x="191" y="96"/>
                      </a:cubicBezTo>
                      <a:cubicBezTo>
                        <a:pt x="191" y="48"/>
                        <a:pt x="15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6084075" y="3902100"/>
                  <a:ext cx="5400" cy="3550"/>
                </a:xfrm>
                <a:custGeom>
                  <a:avLst/>
                  <a:gdLst/>
                  <a:ahLst/>
                  <a:cxnLst/>
                  <a:rect l="l" t="t" r="r" b="b"/>
                  <a:pathLst>
                    <a:path w="216" h="142" extrusionOk="0">
                      <a:moveTo>
                        <a:pt x="96" y="0"/>
                      </a:moveTo>
                      <a:cubicBezTo>
                        <a:pt x="48" y="0"/>
                        <a:pt x="1" y="36"/>
                        <a:pt x="1" y="96"/>
                      </a:cubicBezTo>
                      <a:cubicBezTo>
                        <a:pt x="1" y="129"/>
                        <a:pt x="14" y="141"/>
                        <a:pt x="33" y="141"/>
                      </a:cubicBezTo>
                      <a:cubicBezTo>
                        <a:pt x="95" y="141"/>
                        <a:pt x="21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6184975" y="367527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6071875" y="3374650"/>
                  <a:ext cx="5150" cy="3550"/>
                </a:xfrm>
                <a:custGeom>
                  <a:avLst/>
                  <a:gdLst/>
                  <a:ahLst/>
                  <a:cxnLst/>
                  <a:rect l="l" t="t" r="r" b="b"/>
                  <a:pathLst>
                    <a:path w="206" h="142" extrusionOk="0">
                      <a:moveTo>
                        <a:pt x="96" y="1"/>
                      </a:moveTo>
                      <a:cubicBezTo>
                        <a:pt x="36" y="1"/>
                        <a:pt x="1" y="36"/>
                        <a:pt x="1" y="96"/>
                      </a:cubicBezTo>
                      <a:cubicBezTo>
                        <a:pt x="1" y="129"/>
                        <a:pt x="13" y="141"/>
                        <a:pt x="31" y="141"/>
                      </a:cubicBezTo>
                      <a:cubicBezTo>
                        <a:pt x="90" y="141"/>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6689225" y="3632125"/>
                  <a:ext cx="5450" cy="3550"/>
                </a:xfrm>
                <a:custGeom>
                  <a:avLst/>
                  <a:gdLst/>
                  <a:ahLst/>
                  <a:cxnLst/>
                  <a:rect l="l" t="t" r="r" b="b"/>
                  <a:pathLst>
                    <a:path w="218" h="142" extrusionOk="0">
                      <a:moveTo>
                        <a:pt x="107" y="0"/>
                      </a:moveTo>
                      <a:cubicBezTo>
                        <a:pt x="48" y="0"/>
                        <a:pt x="12" y="36"/>
                        <a:pt x="0" y="96"/>
                      </a:cubicBezTo>
                      <a:cubicBezTo>
                        <a:pt x="0" y="129"/>
                        <a:pt x="13" y="141"/>
                        <a:pt x="32" y="141"/>
                      </a:cubicBezTo>
                      <a:cubicBezTo>
                        <a:pt x="95" y="141"/>
                        <a:pt x="217"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6822925" y="3851775"/>
                  <a:ext cx="5250" cy="4825"/>
                </a:xfrm>
                <a:custGeom>
                  <a:avLst/>
                  <a:gdLst/>
                  <a:ahLst/>
                  <a:cxnLst/>
                  <a:rect l="l" t="t" r="r" b="b"/>
                  <a:pathLst>
                    <a:path w="210" h="193" extrusionOk="0">
                      <a:moveTo>
                        <a:pt x="97" y="1"/>
                      </a:moveTo>
                      <a:cubicBezTo>
                        <a:pt x="1" y="1"/>
                        <a:pt x="1" y="192"/>
                        <a:pt x="97" y="192"/>
                      </a:cubicBezTo>
                      <a:cubicBezTo>
                        <a:pt x="100" y="192"/>
                        <a:pt x="102" y="192"/>
                        <a:pt x="105" y="192"/>
                      </a:cubicBezTo>
                      <a:cubicBezTo>
                        <a:pt x="108" y="192"/>
                        <a:pt x="111" y="192"/>
                        <a:pt x="114" y="192"/>
                      </a:cubicBezTo>
                      <a:cubicBezTo>
                        <a:pt x="210" y="192"/>
                        <a:pt x="210" y="1"/>
                        <a:pt x="114" y="1"/>
                      </a:cubicBezTo>
                      <a:cubicBezTo>
                        <a:pt x="111" y="1"/>
                        <a:pt x="108" y="1"/>
                        <a:pt x="105" y="1"/>
                      </a:cubicBezTo>
                      <a:cubicBezTo>
                        <a:pt x="102" y="1"/>
                        <a:pt x="10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6014125" y="3777075"/>
                  <a:ext cx="5100" cy="4800"/>
                </a:xfrm>
                <a:custGeom>
                  <a:avLst/>
                  <a:gdLst/>
                  <a:ahLst/>
                  <a:cxnLst/>
                  <a:rect l="l" t="t" r="r" b="b"/>
                  <a:pathLst>
                    <a:path w="204" h="192" extrusionOk="0">
                      <a:moveTo>
                        <a:pt x="96" y="1"/>
                      </a:moveTo>
                      <a:cubicBezTo>
                        <a:pt x="48" y="1"/>
                        <a:pt x="1" y="37"/>
                        <a:pt x="1" y="96"/>
                      </a:cubicBezTo>
                      <a:cubicBezTo>
                        <a:pt x="1" y="144"/>
                        <a:pt x="48" y="191"/>
                        <a:pt x="96" y="191"/>
                      </a:cubicBezTo>
                      <a:cubicBezTo>
                        <a:pt x="156" y="191"/>
                        <a:pt x="203" y="144"/>
                        <a:pt x="203" y="96"/>
                      </a:cubicBezTo>
                      <a:cubicBezTo>
                        <a:pt x="203" y="37"/>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5509000" y="3601775"/>
                  <a:ext cx="5425" cy="3575"/>
                </a:xfrm>
                <a:custGeom>
                  <a:avLst/>
                  <a:gdLst/>
                  <a:ahLst/>
                  <a:cxnLst/>
                  <a:rect l="l" t="t" r="r" b="b"/>
                  <a:pathLst>
                    <a:path w="217" h="143" extrusionOk="0">
                      <a:moveTo>
                        <a:pt x="108" y="0"/>
                      </a:moveTo>
                      <a:cubicBezTo>
                        <a:pt x="49" y="0"/>
                        <a:pt x="1" y="48"/>
                        <a:pt x="1" y="95"/>
                      </a:cubicBezTo>
                      <a:cubicBezTo>
                        <a:pt x="1" y="129"/>
                        <a:pt x="15" y="142"/>
                        <a:pt x="35" y="142"/>
                      </a:cubicBezTo>
                      <a:cubicBezTo>
                        <a:pt x="98" y="142"/>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5398275" y="3487750"/>
                  <a:ext cx="5125" cy="3600"/>
                </a:xfrm>
                <a:custGeom>
                  <a:avLst/>
                  <a:gdLst/>
                  <a:ahLst/>
                  <a:cxnLst/>
                  <a:rect l="l" t="t" r="r" b="b"/>
                  <a:pathLst>
                    <a:path w="205" h="144" extrusionOk="0">
                      <a:moveTo>
                        <a:pt x="96" y="1"/>
                      </a:moveTo>
                      <a:cubicBezTo>
                        <a:pt x="48" y="1"/>
                        <a:pt x="1" y="49"/>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5375950" y="2930250"/>
                  <a:ext cx="5425" cy="3575"/>
                </a:xfrm>
                <a:custGeom>
                  <a:avLst/>
                  <a:gdLst/>
                  <a:ahLst/>
                  <a:cxnLst/>
                  <a:rect l="l" t="t" r="r" b="b"/>
                  <a:pathLst>
                    <a:path w="217" h="143" extrusionOk="0">
                      <a:moveTo>
                        <a:pt x="108" y="1"/>
                      </a:moveTo>
                      <a:cubicBezTo>
                        <a:pt x="48" y="1"/>
                        <a:pt x="13" y="36"/>
                        <a:pt x="1" y="96"/>
                      </a:cubicBezTo>
                      <a:cubicBezTo>
                        <a:pt x="4" y="130"/>
                        <a:pt x="19" y="143"/>
                        <a:pt x="40" y="143"/>
                      </a:cubicBezTo>
                      <a:cubicBezTo>
                        <a:pt x="105"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5334875" y="2709100"/>
                  <a:ext cx="5450" cy="3550"/>
                </a:xfrm>
                <a:custGeom>
                  <a:avLst/>
                  <a:gdLst/>
                  <a:ahLst/>
                  <a:cxnLst/>
                  <a:rect l="l" t="t" r="r" b="b"/>
                  <a:pathLst>
                    <a:path w="218" h="142" extrusionOk="0">
                      <a:moveTo>
                        <a:pt x="108" y="0"/>
                      </a:moveTo>
                      <a:cubicBezTo>
                        <a:pt x="48" y="0"/>
                        <a:pt x="1" y="36"/>
                        <a:pt x="1" y="96"/>
                      </a:cubicBezTo>
                      <a:cubicBezTo>
                        <a:pt x="1" y="128"/>
                        <a:pt x="14" y="141"/>
                        <a:pt x="33" y="141"/>
                      </a:cubicBezTo>
                      <a:cubicBezTo>
                        <a:pt x="95" y="141"/>
                        <a:pt x="218"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5113425" y="3402875"/>
                  <a:ext cx="5450" cy="3600"/>
                </a:xfrm>
                <a:custGeom>
                  <a:avLst/>
                  <a:gdLst/>
                  <a:ahLst/>
                  <a:cxnLst/>
                  <a:rect l="l" t="t" r="r" b="b"/>
                  <a:pathLst>
                    <a:path w="218" h="144" extrusionOk="0">
                      <a:moveTo>
                        <a:pt x="89" y="1"/>
                      </a:moveTo>
                      <a:cubicBezTo>
                        <a:pt x="39" y="1"/>
                        <a:pt x="0" y="45"/>
                        <a:pt x="0" y="98"/>
                      </a:cubicBezTo>
                      <a:cubicBezTo>
                        <a:pt x="0" y="131"/>
                        <a:pt x="14" y="144"/>
                        <a:pt x="33" y="144"/>
                      </a:cubicBezTo>
                      <a:cubicBezTo>
                        <a:pt x="95" y="144"/>
                        <a:pt x="218" y="3"/>
                        <a:pt x="108" y="3"/>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197075" y="3683625"/>
                  <a:ext cx="5125" cy="3575"/>
                </a:xfrm>
                <a:custGeom>
                  <a:avLst/>
                  <a:gdLst/>
                  <a:ahLst/>
                  <a:cxnLst/>
                  <a:rect l="l" t="t" r="r" b="b"/>
                  <a:pathLst>
                    <a:path w="205" h="143" extrusionOk="0">
                      <a:moveTo>
                        <a:pt x="95" y="0"/>
                      </a:moveTo>
                      <a:cubicBezTo>
                        <a:pt x="48" y="0"/>
                        <a:pt x="0" y="48"/>
                        <a:pt x="0" y="95"/>
                      </a:cubicBezTo>
                      <a:cubicBezTo>
                        <a:pt x="0" y="130"/>
                        <a:pt x="14" y="143"/>
                        <a:pt x="32" y="143"/>
                      </a:cubicBezTo>
                      <a:cubicBezTo>
                        <a:pt x="92" y="143"/>
                        <a:pt x="204" y="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516150" y="3238025"/>
                  <a:ext cx="5150" cy="3550"/>
                </a:xfrm>
                <a:custGeom>
                  <a:avLst/>
                  <a:gdLst/>
                  <a:ahLst/>
                  <a:cxnLst/>
                  <a:rect l="l" t="t" r="r" b="b"/>
                  <a:pathLst>
                    <a:path w="206" h="142" extrusionOk="0">
                      <a:moveTo>
                        <a:pt x="96" y="1"/>
                      </a:moveTo>
                      <a:cubicBezTo>
                        <a:pt x="48" y="1"/>
                        <a:pt x="1" y="36"/>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5885675" y="2861150"/>
                  <a:ext cx="5125" cy="4575"/>
                </a:xfrm>
                <a:custGeom>
                  <a:avLst/>
                  <a:gdLst/>
                  <a:ahLst/>
                  <a:cxnLst/>
                  <a:rect l="l" t="t" r="r" b="b"/>
                  <a:pathLst>
                    <a:path w="205" h="183" extrusionOk="0">
                      <a:moveTo>
                        <a:pt x="87" y="1"/>
                      </a:moveTo>
                      <a:cubicBezTo>
                        <a:pt x="0" y="1"/>
                        <a:pt x="0" y="183"/>
                        <a:pt x="87" y="183"/>
                      </a:cubicBezTo>
                      <a:cubicBezTo>
                        <a:pt x="92" y="183"/>
                        <a:pt x="97" y="182"/>
                        <a:pt x="102" y="181"/>
                      </a:cubicBezTo>
                      <a:cubicBezTo>
                        <a:pt x="108" y="182"/>
                        <a:pt x="113" y="183"/>
                        <a:pt x="118" y="183"/>
                      </a:cubicBezTo>
                      <a:cubicBezTo>
                        <a:pt x="204" y="183"/>
                        <a:pt x="204" y="1"/>
                        <a:pt x="118" y="1"/>
                      </a:cubicBezTo>
                      <a:cubicBezTo>
                        <a:pt x="113" y="1"/>
                        <a:pt x="108" y="1"/>
                        <a:pt x="102" y="2"/>
                      </a:cubicBezTo>
                      <a:cubicBezTo>
                        <a:pt x="97" y="1"/>
                        <a:pt x="9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5799525" y="2692725"/>
                  <a:ext cx="4775" cy="4775"/>
                </a:xfrm>
                <a:custGeom>
                  <a:avLst/>
                  <a:gdLst/>
                  <a:ahLst/>
                  <a:cxnLst/>
                  <a:rect l="l" t="t" r="r" b="b"/>
                  <a:pathLst>
                    <a:path w="191" h="191" extrusionOk="0">
                      <a:moveTo>
                        <a:pt x="96" y="0"/>
                      </a:moveTo>
                      <a:cubicBezTo>
                        <a:pt x="36" y="0"/>
                        <a:pt x="0" y="48"/>
                        <a:pt x="0" y="96"/>
                      </a:cubicBezTo>
                      <a:cubicBezTo>
                        <a:pt x="0" y="143"/>
                        <a:pt x="36" y="191"/>
                        <a:pt x="96" y="191"/>
                      </a:cubicBezTo>
                      <a:cubicBezTo>
                        <a:pt x="155" y="191"/>
                        <a:pt x="191" y="143"/>
                        <a:pt x="191" y="96"/>
                      </a:cubicBezTo>
                      <a:cubicBezTo>
                        <a:pt x="191" y="48"/>
                        <a:pt x="15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6081700" y="2627250"/>
                  <a:ext cx="5125" cy="3575"/>
                </a:xfrm>
                <a:custGeom>
                  <a:avLst/>
                  <a:gdLst/>
                  <a:ahLst/>
                  <a:cxnLst/>
                  <a:rect l="l" t="t" r="r" b="b"/>
                  <a:pathLst>
                    <a:path w="205" h="143" extrusionOk="0">
                      <a:moveTo>
                        <a:pt x="96" y="0"/>
                      </a:moveTo>
                      <a:cubicBezTo>
                        <a:pt x="48" y="0"/>
                        <a:pt x="1" y="48"/>
                        <a:pt x="1" y="95"/>
                      </a:cubicBezTo>
                      <a:cubicBezTo>
                        <a:pt x="1" y="129"/>
                        <a:pt x="14" y="142"/>
                        <a:pt x="33" y="142"/>
                      </a:cubicBezTo>
                      <a:cubicBezTo>
                        <a:pt x="92" y="142"/>
                        <a:pt x="205" y="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6400500" y="2774575"/>
                  <a:ext cx="5150" cy="3550"/>
                </a:xfrm>
                <a:custGeom>
                  <a:avLst/>
                  <a:gdLst/>
                  <a:ahLst/>
                  <a:cxnLst/>
                  <a:rect l="l" t="t" r="r" b="b"/>
                  <a:pathLst>
                    <a:path w="206" h="142" extrusionOk="0">
                      <a:moveTo>
                        <a:pt x="95" y="1"/>
                      </a:moveTo>
                      <a:cubicBezTo>
                        <a:pt x="48" y="1"/>
                        <a:pt x="0" y="36"/>
                        <a:pt x="0" y="96"/>
                      </a:cubicBezTo>
                      <a:cubicBezTo>
                        <a:pt x="0" y="129"/>
                        <a:pt x="13" y="142"/>
                        <a:pt x="31" y="142"/>
                      </a:cubicBezTo>
                      <a:cubicBezTo>
                        <a:pt x="90" y="142"/>
                        <a:pt x="20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6615700" y="3189750"/>
                  <a:ext cx="5150" cy="3600"/>
                </a:xfrm>
                <a:custGeom>
                  <a:avLst/>
                  <a:gdLst/>
                  <a:ahLst/>
                  <a:cxnLst/>
                  <a:rect l="l" t="t" r="r" b="b"/>
                  <a:pathLst>
                    <a:path w="206" h="144" extrusionOk="0">
                      <a:moveTo>
                        <a:pt x="78" y="1"/>
                      </a:moveTo>
                      <a:cubicBezTo>
                        <a:pt x="29" y="1"/>
                        <a:pt x="0" y="45"/>
                        <a:pt x="0" y="98"/>
                      </a:cubicBezTo>
                      <a:cubicBezTo>
                        <a:pt x="0" y="131"/>
                        <a:pt x="13" y="144"/>
                        <a:pt x="31" y="144"/>
                      </a:cubicBezTo>
                      <a:cubicBezTo>
                        <a:pt x="90" y="144"/>
                        <a:pt x="205" y="3"/>
                        <a:pt x="96" y="3"/>
                      </a:cubicBezTo>
                      <a:cubicBezTo>
                        <a:pt x="89" y="2"/>
                        <a:pt x="83"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6618075" y="3085025"/>
                  <a:ext cx="5150" cy="3550"/>
                </a:xfrm>
                <a:custGeom>
                  <a:avLst/>
                  <a:gdLst/>
                  <a:ahLst/>
                  <a:cxnLst/>
                  <a:rect l="l" t="t" r="r" b="b"/>
                  <a:pathLst>
                    <a:path w="206" h="142" extrusionOk="0">
                      <a:moveTo>
                        <a:pt x="96" y="1"/>
                      </a:moveTo>
                      <a:cubicBezTo>
                        <a:pt x="48" y="1"/>
                        <a:pt x="1" y="48"/>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5296175" y="3327600"/>
                  <a:ext cx="10750" cy="9175"/>
                </a:xfrm>
                <a:custGeom>
                  <a:avLst/>
                  <a:gdLst/>
                  <a:ahLst/>
                  <a:cxnLst/>
                  <a:rect l="l" t="t" r="r" b="b"/>
                  <a:pathLst>
                    <a:path w="430" h="367" extrusionOk="0">
                      <a:moveTo>
                        <a:pt x="173" y="0"/>
                      </a:moveTo>
                      <a:cubicBezTo>
                        <a:pt x="84" y="0"/>
                        <a:pt x="1" y="80"/>
                        <a:pt x="1" y="180"/>
                      </a:cubicBezTo>
                      <a:cubicBezTo>
                        <a:pt x="1" y="292"/>
                        <a:pt x="93" y="367"/>
                        <a:pt x="186" y="367"/>
                      </a:cubicBezTo>
                      <a:cubicBezTo>
                        <a:pt x="231" y="367"/>
                        <a:pt x="276" y="350"/>
                        <a:pt x="310" y="311"/>
                      </a:cubicBezTo>
                      <a:cubicBezTo>
                        <a:pt x="430" y="204"/>
                        <a:pt x="358" y="1"/>
                        <a:pt x="191" y="1"/>
                      </a:cubicBezTo>
                      <a:cubicBezTo>
                        <a:pt x="185" y="1"/>
                        <a:pt x="17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5122950" y="2965350"/>
                  <a:ext cx="10750" cy="9200"/>
                </a:xfrm>
                <a:custGeom>
                  <a:avLst/>
                  <a:gdLst/>
                  <a:ahLst/>
                  <a:cxnLst/>
                  <a:rect l="l" t="t" r="r" b="b"/>
                  <a:pathLst>
                    <a:path w="430" h="368" extrusionOk="0">
                      <a:moveTo>
                        <a:pt x="171" y="0"/>
                      </a:moveTo>
                      <a:cubicBezTo>
                        <a:pt x="73" y="0"/>
                        <a:pt x="0" y="80"/>
                        <a:pt x="0" y="180"/>
                      </a:cubicBezTo>
                      <a:cubicBezTo>
                        <a:pt x="0" y="293"/>
                        <a:pt x="87" y="367"/>
                        <a:pt x="180" y="367"/>
                      </a:cubicBezTo>
                      <a:cubicBezTo>
                        <a:pt x="225" y="367"/>
                        <a:pt x="271" y="350"/>
                        <a:pt x="310" y="311"/>
                      </a:cubicBezTo>
                      <a:cubicBezTo>
                        <a:pt x="429" y="204"/>
                        <a:pt x="358" y="2"/>
                        <a:pt x="191" y="2"/>
                      </a:cubicBezTo>
                      <a:cubicBezTo>
                        <a:pt x="184" y="1"/>
                        <a:pt x="177"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5392925" y="2828450"/>
                  <a:ext cx="10750" cy="9475"/>
                </a:xfrm>
                <a:custGeom>
                  <a:avLst/>
                  <a:gdLst/>
                  <a:ahLst/>
                  <a:cxnLst/>
                  <a:rect l="l" t="t" r="r" b="b"/>
                  <a:pathLst>
                    <a:path w="430" h="379" extrusionOk="0">
                      <a:moveTo>
                        <a:pt x="191" y="1"/>
                      </a:moveTo>
                      <a:cubicBezTo>
                        <a:pt x="84" y="1"/>
                        <a:pt x="0" y="84"/>
                        <a:pt x="0" y="191"/>
                      </a:cubicBezTo>
                      <a:cubicBezTo>
                        <a:pt x="0" y="304"/>
                        <a:pt x="87" y="378"/>
                        <a:pt x="180" y="378"/>
                      </a:cubicBezTo>
                      <a:cubicBezTo>
                        <a:pt x="225" y="378"/>
                        <a:pt x="271" y="361"/>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543250" y="2625150"/>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30"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883450" y="3001700"/>
                  <a:ext cx="10750" cy="9325"/>
                </a:xfrm>
                <a:custGeom>
                  <a:avLst/>
                  <a:gdLst/>
                  <a:ahLst/>
                  <a:cxnLst/>
                  <a:rect l="l" t="t" r="r" b="b"/>
                  <a:pathLst>
                    <a:path w="430" h="373" extrusionOk="0">
                      <a:moveTo>
                        <a:pt x="191" y="0"/>
                      </a:moveTo>
                      <a:cubicBezTo>
                        <a:pt x="84" y="0"/>
                        <a:pt x="1" y="83"/>
                        <a:pt x="1" y="191"/>
                      </a:cubicBezTo>
                      <a:cubicBezTo>
                        <a:pt x="1" y="303"/>
                        <a:pt x="88" y="372"/>
                        <a:pt x="181" y="372"/>
                      </a:cubicBezTo>
                      <a:cubicBezTo>
                        <a:pt x="226" y="372"/>
                        <a:pt x="272" y="356"/>
                        <a:pt x="311" y="322"/>
                      </a:cubicBezTo>
                      <a:cubicBezTo>
                        <a:pt x="430" y="214"/>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5548000" y="3072225"/>
                  <a:ext cx="10750" cy="9175"/>
                </a:xfrm>
                <a:custGeom>
                  <a:avLst/>
                  <a:gdLst/>
                  <a:ahLst/>
                  <a:cxnLst/>
                  <a:rect l="l" t="t" r="r" b="b"/>
                  <a:pathLst>
                    <a:path w="430" h="367" extrusionOk="0">
                      <a:moveTo>
                        <a:pt x="191" y="1"/>
                      </a:moveTo>
                      <a:cubicBezTo>
                        <a:pt x="84" y="1"/>
                        <a:pt x="1" y="72"/>
                        <a:pt x="1" y="179"/>
                      </a:cubicBezTo>
                      <a:cubicBezTo>
                        <a:pt x="1" y="292"/>
                        <a:pt x="87" y="366"/>
                        <a:pt x="180" y="366"/>
                      </a:cubicBezTo>
                      <a:cubicBezTo>
                        <a:pt x="225" y="366"/>
                        <a:pt x="271" y="349"/>
                        <a:pt x="310" y="310"/>
                      </a:cubicBezTo>
                      <a:cubicBezTo>
                        <a:pt x="429" y="203"/>
                        <a:pt x="358"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5866800" y="4058375"/>
                  <a:ext cx="10725" cy="9150"/>
                </a:xfrm>
                <a:custGeom>
                  <a:avLst/>
                  <a:gdLst/>
                  <a:ahLst/>
                  <a:cxnLst/>
                  <a:rect l="l" t="t" r="r" b="b"/>
                  <a:pathLst>
                    <a:path w="429" h="366" extrusionOk="0">
                      <a:moveTo>
                        <a:pt x="191" y="0"/>
                      </a:moveTo>
                      <a:cubicBezTo>
                        <a:pt x="95" y="0"/>
                        <a:pt x="0" y="84"/>
                        <a:pt x="0" y="179"/>
                      </a:cubicBezTo>
                      <a:cubicBezTo>
                        <a:pt x="0" y="291"/>
                        <a:pt x="92" y="366"/>
                        <a:pt x="185" y="366"/>
                      </a:cubicBezTo>
                      <a:cubicBezTo>
                        <a:pt x="230" y="366"/>
                        <a:pt x="275" y="348"/>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6119200" y="4286375"/>
                  <a:ext cx="10750" cy="9275"/>
                </a:xfrm>
                <a:custGeom>
                  <a:avLst/>
                  <a:gdLst/>
                  <a:ahLst/>
                  <a:cxnLst/>
                  <a:rect l="l" t="t" r="r" b="b"/>
                  <a:pathLst>
                    <a:path w="430" h="371" extrusionOk="0">
                      <a:moveTo>
                        <a:pt x="191" y="0"/>
                      </a:moveTo>
                      <a:cubicBezTo>
                        <a:pt x="84" y="0"/>
                        <a:pt x="1" y="84"/>
                        <a:pt x="1" y="191"/>
                      </a:cubicBezTo>
                      <a:cubicBezTo>
                        <a:pt x="1" y="297"/>
                        <a:pt x="91" y="370"/>
                        <a:pt x="186" y="370"/>
                      </a:cubicBezTo>
                      <a:cubicBezTo>
                        <a:pt x="229" y="370"/>
                        <a:pt x="273" y="355"/>
                        <a:pt x="310" y="322"/>
                      </a:cubicBezTo>
                      <a:cubicBezTo>
                        <a:pt x="429"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6402875" y="4209275"/>
                  <a:ext cx="10725" cy="9400"/>
                </a:xfrm>
                <a:custGeom>
                  <a:avLst/>
                  <a:gdLst/>
                  <a:ahLst/>
                  <a:cxnLst/>
                  <a:rect l="l" t="t" r="r" b="b"/>
                  <a:pathLst>
                    <a:path w="429" h="376" extrusionOk="0">
                      <a:moveTo>
                        <a:pt x="191" y="1"/>
                      </a:moveTo>
                      <a:cubicBezTo>
                        <a:pt x="96" y="1"/>
                        <a:pt x="0" y="84"/>
                        <a:pt x="0" y="191"/>
                      </a:cubicBezTo>
                      <a:cubicBezTo>
                        <a:pt x="0" y="297"/>
                        <a:pt x="96" y="376"/>
                        <a:pt x="190" y="376"/>
                      </a:cubicBezTo>
                      <a:cubicBezTo>
                        <a:pt x="233" y="376"/>
                        <a:pt x="276" y="359"/>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6147175" y="37860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6454675" y="4033325"/>
                  <a:ext cx="10725" cy="9200"/>
                </a:xfrm>
                <a:custGeom>
                  <a:avLst/>
                  <a:gdLst/>
                  <a:ahLst/>
                  <a:cxnLst/>
                  <a:rect l="l" t="t" r="r" b="b"/>
                  <a:pathLst>
                    <a:path w="429" h="368" extrusionOk="0">
                      <a:moveTo>
                        <a:pt x="172" y="1"/>
                      </a:moveTo>
                      <a:cubicBezTo>
                        <a:pt x="83" y="1"/>
                        <a:pt x="0" y="80"/>
                        <a:pt x="0" y="181"/>
                      </a:cubicBezTo>
                      <a:cubicBezTo>
                        <a:pt x="0" y="293"/>
                        <a:pt x="92" y="368"/>
                        <a:pt x="185" y="368"/>
                      </a:cubicBezTo>
                      <a:cubicBezTo>
                        <a:pt x="230" y="368"/>
                        <a:pt x="275" y="350"/>
                        <a:pt x="310" y="312"/>
                      </a:cubicBezTo>
                      <a:cubicBezTo>
                        <a:pt x="429" y="204"/>
                        <a:pt x="357" y="2"/>
                        <a:pt x="191" y="2"/>
                      </a:cubicBezTo>
                      <a:cubicBezTo>
                        <a:pt x="184" y="1"/>
                        <a:pt x="178"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6540675" y="3653550"/>
                  <a:ext cx="9550" cy="9250"/>
                </a:xfrm>
                <a:custGeom>
                  <a:avLst/>
                  <a:gdLst/>
                  <a:ahLst/>
                  <a:cxnLst/>
                  <a:rect l="l" t="t" r="r" b="b"/>
                  <a:pathLst>
                    <a:path w="382" h="370" extrusionOk="0">
                      <a:moveTo>
                        <a:pt x="191" y="1"/>
                      </a:moveTo>
                      <a:cubicBezTo>
                        <a:pt x="84" y="1"/>
                        <a:pt x="1" y="84"/>
                        <a:pt x="1" y="179"/>
                      </a:cubicBezTo>
                      <a:cubicBezTo>
                        <a:pt x="1" y="286"/>
                        <a:pt x="84" y="370"/>
                        <a:pt x="191" y="370"/>
                      </a:cubicBezTo>
                      <a:cubicBezTo>
                        <a:pt x="299" y="370"/>
                        <a:pt x="382" y="286"/>
                        <a:pt x="382" y="179"/>
                      </a:cubicBezTo>
                      <a:cubicBezTo>
                        <a:pt x="382" y="84"/>
                        <a:pt x="299"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6156700" y="31136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6307325" y="2883825"/>
                  <a:ext cx="10750" cy="9250"/>
                </a:xfrm>
                <a:custGeom>
                  <a:avLst/>
                  <a:gdLst/>
                  <a:ahLst/>
                  <a:cxnLst/>
                  <a:rect l="l" t="t" r="r" b="b"/>
                  <a:pathLst>
                    <a:path w="430" h="370" extrusionOk="0">
                      <a:moveTo>
                        <a:pt x="191" y="0"/>
                      </a:moveTo>
                      <a:cubicBezTo>
                        <a:pt x="84" y="0"/>
                        <a:pt x="0" y="84"/>
                        <a:pt x="0" y="191"/>
                      </a:cubicBezTo>
                      <a:cubicBezTo>
                        <a:pt x="0" y="297"/>
                        <a:pt x="91" y="370"/>
                        <a:pt x="186" y="370"/>
                      </a:cubicBezTo>
                      <a:cubicBezTo>
                        <a:pt x="229" y="370"/>
                        <a:pt x="273" y="355"/>
                        <a:pt x="310" y="322"/>
                      </a:cubicBezTo>
                      <a:cubicBezTo>
                        <a:pt x="429" y="203"/>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6184975" y="2748375"/>
                  <a:ext cx="10750" cy="9275"/>
                </a:xfrm>
                <a:custGeom>
                  <a:avLst/>
                  <a:gdLst/>
                  <a:ahLst/>
                  <a:cxnLst/>
                  <a:rect l="l" t="t" r="r" b="b"/>
                  <a:pathLst>
                    <a:path w="430" h="371" extrusionOk="0">
                      <a:moveTo>
                        <a:pt x="191" y="1"/>
                      </a:moveTo>
                      <a:cubicBezTo>
                        <a:pt x="96" y="1"/>
                        <a:pt x="1" y="84"/>
                        <a:pt x="1" y="191"/>
                      </a:cubicBezTo>
                      <a:cubicBezTo>
                        <a:pt x="1" y="298"/>
                        <a:pt x="97" y="371"/>
                        <a:pt x="192" y="371"/>
                      </a:cubicBezTo>
                      <a:cubicBezTo>
                        <a:pt x="235" y="371"/>
                        <a:pt x="277" y="356"/>
                        <a:pt x="311"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6638925" y="3434475"/>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29"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6726425" y="4021125"/>
                  <a:ext cx="10750" cy="9200"/>
                </a:xfrm>
                <a:custGeom>
                  <a:avLst/>
                  <a:gdLst/>
                  <a:ahLst/>
                  <a:cxnLst/>
                  <a:rect l="l" t="t" r="r" b="b"/>
                  <a:pathLst>
                    <a:path w="430" h="368" extrusionOk="0">
                      <a:moveTo>
                        <a:pt x="173" y="1"/>
                      </a:moveTo>
                      <a:cubicBezTo>
                        <a:pt x="84" y="1"/>
                        <a:pt x="0" y="80"/>
                        <a:pt x="0" y="180"/>
                      </a:cubicBezTo>
                      <a:cubicBezTo>
                        <a:pt x="0" y="293"/>
                        <a:pt x="87" y="367"/>
                        <a:pt x="180" y="367"/>
                      </a:cubicBezTo>
                      <a:cubicBezTo>
                        <a:pt x="225" y="367"/>
                        <a:pt x="271" y="350"/>
                        <a:pt x="310" y="311"/>
                      </a:cubicBezTo>
                      <a:cubicBezTo>
                        <a:pt x="429" y="204"/>
                        <a:pt x="358" y="2"/>
                        <a:pt x="191" y="2"/>
                      </a:cubicBezTo>
                      <a:cubicBezTo>
                        <a:pt x="185" y="1"/>
                        <a:pt x="179"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5749825" y="2629625"/>
                  <a:ext cx="10725" cy="9275"/>
                </a:xfrm>
                <a:custGeom>
                  <a:avLst/>
                  <a:gdLst/>
                  <a:ahLst/>
                  <a:cxnLst/>
                  <a:rect l="l" t="t" r="r" b="b"/>
                  <a:pathLst>
                    <a:path w="429" h="371" extrusionOk="0">
                      <a:moveTo>
                        <a:pt x="202" y="0"/>
                      </a:moveTo>
                      <a:cubicBezTo>
                        <a:pt x="95" y="0"/>
                        <a:pt x="12" y="84"/>
                        <a:pt x="0" y="191"/>
                      </a:cubicBezTo>
                      <a:cubicBezTo>
                        <a:pt x="0" y="297"/>
                        <a:pt x="96" y="370"/>
                        <a:pt x="195" y="370"/>
                      </a:cubicBezTo>
                      <a:cubicBezTo>
                        <a:pt x="239" y="370"/>
                        <a:pt x="284" y="355"/>
                        <a:pt x="322" y="322"/>
                      </a:cubicBezTo>
                      <a:cubicBezTo>
                        <a:pt x="429" y="203"/>
                        <a:pt x="357" y="12"/>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5258075" y="4032775"/>
                  <a:ext cx="23250" cy="23225"/>
                </a:xfrm>
                <a:custGeom>
                  <a:avLst/>
                  <a:gdLst/>
                  <a:ahLst/>
                  <a:cxnLst/>
                  <a:rect l="l" t="t" r="r" b="b"/>
                  <a:pathLst>
                    <a:path w="930" h="929" extrusionOk="0">
                      <a:moveTo>
                        <a:pt x="358" y="0"/>
                      </a:moveTo>
                      <a:lnTo>
                        <a:pt x="358" y="357"/>
                      </a:lnTo>
                      <a:lnTo>
                        <a:pt x="1" y="465"/>
                      </a:lnTo>
                      <a:lnTo>
                        <a:pt x="358" y="572"/>
                      </a:lnTo>
                      <a:lnTo>
                        <a:pt x="358" y="929"/>
                      </a:lnTo>
                      <a:lnTo>
                        <a:pt x="572" y="643"/>
                      </a:lnTo>
                      <a:lnTo>
                        <a:pt x="930" y="750"/>
                      </a:lnTo>
                      <a:lnTo>
                        <a:pt x="715" y="465"/>
                      </a:lnTo>
                      <a:lnTo>
                        <a:pt x="930"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5442025" y="4260175"/>
                  <a:ext cx="23550" cy="23250"/>
                </a:xfrm>
                <a:custGeom>
                  <a:avLst/>
                  <a:gdLst/>
                  <a:ahLst/>
                  <a:cxnLst/>
                  <a:rect l="l" t="t" r="r" b="b"/>
                  <a:pathLst>
                    <a:path w="942" h="930" extrusionOk="0">
                      <a:moveTo>
                        <a:pt x="358" y="1"/>
                      </a:moveTo>
                      <a:lnTo>
                        <a:pt x="358" y="358"/>
                      </a:lnTo>
                      <a:lnTo>
                        <a:pt x="1" y="465"/>
                      </a:lnTo>
                      <a:lnTo>
                        <a:pt x="358" y="572"/>
                      </a:lnTo>
                      <a:lnTo>
                        <a:pt x="358" y="929"/>
                      </a:lnTo>
                      <a:lnTo>
                        <a:pt x="584" y="644"/>
                      </a:lnTo>
                      <a:lnTo>
                        <a:pt x="942" y="751"/>
                      </a:lnTo>
                      <a:lnTo>
                        <a:pt x="715" y="465"/>
                      </a:lnTo>
                      <a:lnTo>
                        <a:pt x="942" y="179"/>
                      </a:lnTo>
                      <a:lnTo>
                        <a:pt x="942" y="179"/>
                      </a:lnTo>
                      <a:lnTo>
                        <a:pt x="584"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5063725" y="4076475"/>
                  <a:ext cx="5450" cy="3600"/>
                </a:xfrm>
                <a:custGeom>
                  <a:avLst/>
                  <a:gdLst/>
                  <a:ahLst/>
                  <a:cxnLst/>
                  <a:rect l="l" t="t" r="r" b="b"/>
                  <a:pathLst>
                    <a:path w="218" h="144" extrusionOk="0">
                      <a:moveTo>
                        <a:pt x="89" y="1"/>
                      </a:moveTo>
                      <a:cubicBezTo>
                        <a:pt x="41" y="1"/>
                        <a:pt x="11" y="44"/>
                        <a:pt x="0" y="98"/>
                      </a:cubicBezTo>
                      <a:cubicBezTo>
                        <a:pt x="0" y="131"/>
                        <a:pt x="13" y="143"/>
                        <a:pt x="32" y="143"/>
                      </a:cubicBezTo>
                      <a:cubicBezTo>
                        <a:pt x="95" y="143"/>
                        <a:pt x="217" y="2"/>
                        <a:pt x="107" y="2"/>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5355125" y="4146475"/>
                  <a:ext cx="5150" cy="3550"/>
                </a:xfrm>
                <a:custGeom>
                  <a:avLst/>
                  <a:gdLst/>
                  <a:ahLst/>
                  <a:cxnLst/>
                  <a:rect l="l" t="t" r="r" b="b"/>
                  <a:pathLst>
                    <a:path w="206" h="142" extrusionOk="0">
                      <a:moveTo>
                        <a:pt x="96" y="0"/>
                      </a:moveTo>
                      <a:cubicBezTo>
                        <a:pt x="48" y="0"/>
                        <a:pt x="0" y="36"/>
                        <a:pt x="0" y="96"/>
                      </a:cubicBezTo>
                      <a:cubicBezTo>
                        <a:pt x="0" y="129"/>
                        <a:pt x="13" y="141"/>
                        <a:pt x="31" y="141"/>
                      </a:cubicBezTo>
                      <a:cubicBezTo>
                        <a:pt x="90" y="141"/>
                        <a:pt x="20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5499175" y="396102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5199450" y="3933900"/>
                  <a:ext cx="5325" cy="3450"/>
                </a:xfrm>
                <a:custGeom>
                  <a:avLst/>
                  <a:gdLst/>
                  <a:ahLst/>
                  <a:cxnLst/>
                  <a:rect l="l" t="t" r="r" b="b"/>
                  <a:pathLst>
                    <a:path w="213" h="138" extrusionOk="0">
                      <a:moveTo>
                        <a:pt x="81" y="1"/>
                      </a:moveTo>
                      <a:cubicBezTo>
                        <a:pt x="38" y="1"/>
                        <a:pt x="0" y="43"/>
                        <a:pt x="0" y="86"/>
                      </a:cubicBezTo>
                      <a:cubicBezTo>
                        <a:pt x="0" y="124"/>
                        <a:pt x="15" y="138"/>
                        <a:pt x="36" y="138"/>
                      </a:cubicBezTo>
                      <a:cubicBezTo>
                        <a:pt x="99" y="138"/>
                        <a:pt x="212" y="2"/>
                        <a:pt x="96" y="2"/>
                      </a:cubicBezTo>
                      <a:cubicBezTo>
                        <a:pt x="91" y="1"/>
                        <a:pt x="8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5352750" y="3997050"/>
                  <a:ext cx="10725" cy="9175"/>
                </a:xfrm>
                <a:custGeom>
                  <a:avLst/>
                  <a:gdLst/>
                  <a:ahLst/>
                  <a:cxnLst/>
                  <a:rect l="l" t="t" r="r" b="b"/>
                  <a:pathLst>
                    <a:path w="429" h="367" extrusionOk="0">
                      <a:moveTo>
                        <a:pt x="191" y="0"/>
                      </a:moveTo>
                      <a:cubicBezTo>
                        <a:pt x="95" y="0"/>
                        <a:pt x="0" y="72"/>
                        <a:pt x="0" y="179"/>
                      </a:cubicBezTo>
                      <a:cubicBezTo>
                        <a:pt x="0" y="292"/>
                        <a:pt x="87" y="366"/>
                        <a:pt x="180" y="366"/>
                      </a:cubicBezTo>
                      <a:cubicBezTo>
                        <a:pt x="225" y="366"/>
                        <a:pt x="271" y="349"/>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5" name="Google Shape;2745;p7"/>
              <p:cNvGrpSpPr/>
              <p:nvPr/>
            </p:nvGrpSpPr>
            <p:grpSpPr>
              <a:xfrm>
                <a:off x="5706256" y="2491272"/>
                <a:ext cx="4578924" cy="4413681"/>
                <a:chOff x="5063725" y="2625150"/>
                <a:chExt cx="1764450" cy="1700775"/>
              </a:xfrm>
            </p:grpSpPr>
            <p:sp>
              <p:nvSpPr>
                <p:cNvPr id="2746" name="Google Shape;2746;p7"/>
                <p:cNvSpPr/>
                <p:nvPr/>
              </p:nvSpPr>
              <p:spPr>
                <a:xfrm>
                  <a:off x="5905200" y="3248150"/>
                  <a:ext cx="23225" cy="23550"/>
                </a:xfrm>
                <a:custGeom>
                  <a:avLst/>
                  <a:gdLst/>
                  <a:ahLst/>
                  <a:cxnLst/>
                  <a:rect l="l" t="t" r="r" b="b"/>
                  <a:pathLst>
                    <a:path w="929" h="942" extrusionOk="0">
                      <a:moveTo>
                        <a:pt x="357" y="0"/>
                      </a:moveTo>
                      <a:lnTo>
                        <a:pt x="357" y="370"/>
                      </a:lnTo>
                      <a:lnTo>
                        <a:pt x="0" y="477"/>
                      </a:lnTo>
                      <a:lnTo>
                        <a:pt x="357" y="584"/>
                      </a:lnTo>
                      <a:lnTo>
                        <a:pt x="357" y="941"/>
                      </a:lnTo>
                      <a:lnTo>
                        <a:pt x="572" y="655"/>
                      </a:lnTo>
                      <a:lnTo>
                        <a:pt x="929" y="762"/>
                      </a:lnTo>
                      <a:lnTo>
                        <a:pt x="929" y="762"/>
                      </a:lnTo>
                      <a:lnTo>
                        <a:pt x="714" y="477"/>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6483525" y="3286550"/>
                  <a:ext cx="23550" cy="23525"/>
                </a:xfrm>
                <a:custGeom>
                  <a:avLst/>
                  <a:gdLst/>
                  <a:ahLst/>
                  <a:cxnLst/>
                  <a:rect l="l" t="t" r="r" b="b"/>
                  <a:pathLst>
                    <a:path w="942" h="941" extrusionOk="0">
                      <a:moveTo>
                        <a:pt x="358" y="0"/>
                      </a:moveTo>
                      <a:lnTo>
                        <a:pt x="358" y="358"/>
                      </a:lnTo>
                      <a:lnTo>
                        <a:pt x="1" y="465"/>
                      </a:lnTo>
                      <a:lnTo>
                        <a:pt x="358" y="584"/>
                      </a:lnTo>
                      <a:lnTo>
                        <a:pt x="358" y="941"/>
                      </a:lnTo>
                      <a:lnTo>
                        <a:pt x="584" y="643"/>
                      </a:lnTo>
                      <a:lnTo>
                        <a:pt x="942" y="762"/>
                      </a:lnTo>
                      <a:lnTo>
                        <a:pt x="715" y="465"/>
                      </a:lnTo>
                      <a:lnTo>
                        <a:pt x="942"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5939725" y="2684100"/>
                  <a:ext cx="23525" cy="23525"/>
                </a:xfrm>
                <a:custGeom>
                  <a:avLst/>
                  <a:gdLst/>
                  <a:ahLst/>
                  <a:cxnLst/>
                  <a:rect l="l" t="t" r="r" b="b"/>
                  <a:pathLst>
                    <a:path w="941" h="941" extrusionOk="0">
                      <a:moveTo>
                        <a:pt x="357" y="0"/>
                      </a:moveTo>
                      <a:lnTo>
                        <a:pt x="357" y="357"/>
                      </a:lnTo>
                      <a:lnTo>
                        <a:pt x="0" y="476"/>
                      </a:lnTo>
                      <a:lnTo>
                        <a:pt x="357" y="584"/>
                      </a:lnTo>
                      <a:lnTo>
                        <a:pt x="357" y="941"/>
                      </a:lnTo>
                      <a:lnTo>
                        <a:pt x="584" y="655"/>
                      </a:lnTo>
                      <a:lnTo>
                        <a:pt x="941" y="762"/>
                      </a:lnTo>
                      <a:lnTo>
                        <a:pt x="715" y="476"/>
                      </a:lnTo>
                      <a:lnTo>
                        <a:pt x="941" y="179"/>
                      </a:lnTo>
                      <a:lnTo>
                        <a:pt x="584"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6495450" y="2990075"/>
                  <a:ext cx="23225" cy="23550"/>
                </a:xfrm>
                <a:custGeom>
                  <a:avLst/>
                  <a:gdLst/>
                  <a:ahLst/>
                  <a:cxnLst/>
                  <a:rect l="l" t="t" r="r" b="b"/>
                  <a:pathLst>
                    <a:path w="929" h="942" extrusionOk="0">
                      <a:moveTo>
                        <a:pt x="357" y="1"/>
                      </a:moveTo>
                      <a:lnTo>
                        <a:pt x="357" y="358"/>
                      </a:lnTo>
                      <a:lnTo>
                        <a:pt x="0" y="465"/>
                      </a:lnTo>
                      <a:lnTo>
                        <a:pt x="357" y="584"/>
                      </a:lnTo>
                      <a:lnTo>
                        <a:pt x="357" y="941"/>
                      </a:lnTo>
                      <a:lnTo>
                        <a:pt x="572" y="656"/>
                      </a:lnTo>
                      <a:lnTo>
                        <a:pt x="929" y="763"/>
                      </a:lnTo>
                      <a:lnTo>
                        <a:pt x="715" y="465"/>
                      </a:lnTo>
                      <a:lnTo>
                        <a:pt x="929" y="179"/>
                      </a:lnTo>
                      <a:lnTo>
                        <a:pt x="572"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5339950" y="3106750"/>
                  <a:ext cx="23225" cy="23550"/>
                </a:xfrm>
                <a:custGeom>
                  <a:avLst/>
                  <a:gdLst/>
                  <a:ahLst/>
                  <a:cxnLst/>
                  <a:rect l="l" t="t" r="r" b="b"/>
                  <a:pathLst>
                    <a:path w="929" h="942" extrusionOk="0">
                      <a:moveTo>
                        <a:pt x="357" y="1"/>
                      </a:moveTo>
                      <a:lnTo>
                        <a:pt x="357" y="358"/>
                      </a:lnTo>
                      <a:lnTo>
                        <a:pt x="0" y="465"/>
                      </a:lnTo>
                      <a:lnTo>
                        <a:pt x="357" y="584"/>
                      </a:lnTo>
                      <a:lnTo>
                        <a:pt x="357" y="942"/>
                      </a:lnTo>
                      <a:lnTo>
                        <a:pt x="572" y="644"/>
                      </a:lnTo>
                      <a:lnTo>
                        <a:pt x="929" y="763"/>
                      </a:lnTo>
                      <a:lnTo>
                        <a:pt x="715" y="465"/>
                      </a:lnTo>
                      <a:lnTo>
                        <a:pt x="929" y="180"/>
                      </a:lnTo>
                      <a:lnTo>
                        <a:pt x="929" y="180"/>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5257800" y="3429425"/>
                  <a:ext cx="23225" cy="23525"/>
                </a:xfrm>
                <a:custGeom>
                  <a:avLst/>
                  <a:gdLst/>
                  <a:ahLst/>
                  <a:cxnLst/>
                  <a:rect l="l" t="t" r="r" b="b"/>
                  <a:pathLst>
                    <a:path w="929" h="941" extrusionOk="0">
                      <a:moveTo>
                        <a:pt x="357" y="0"/>
                      </a:moveTo>
                      <a:lnTo>
                        <a:pt x="357" y="358"/>
                      </a:lnTo>
                      <a:lnTo>
                        <a:pt x="0" y="477"/>
                      </a:lnTo>
                      <a:lnTo>
                        <a:pt x="357" y="584"/>
                      </a:lnTo>
                      <a:lnTo>
                        <a:pt x="357" y="941"/>
                      </a:lnTo>
                      <a:lnTo>
                        <a:pt x="572" y="655"/>
                      </a:lnTo>
                      <a:lnTo>
                        <a:pt x="929" y="762"/>
                      </a:lnTo>
                      <a:lnTo>
                        <a:pt x="714" y="477"/>
                      </a:lnTo>
                      <a:lnTo>
                        <a:pt x="929" y="179"/>
                      </a:lnTo>
                      <a:lnTo>
                        <a:pt x="929" y="179"/>
                      </a:lnTo>
                      <a:lnTo>
                        <a:pt x="572"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5687600" y="3351125"/>
                  <a:ext cx="23250" cy="23550"/>
                </a:xfrm>
                <a:custGeom>
                  <a:avLst/>
                  <a:gdLst/>
                  <a:ahLst/>
                  <a:cxnLst/>
                  <a:rect l="l" t="t" r="r" b="b"/>
                  <a:pathLst>
                    <a:path w="930" h="942" extrusionOk="0">
                      <a:moveTo>
                        <a:pt x="358" y="1"/>
                      </a:moveTo>
                      <a:lnTo>
                        <a:pt x="358" y="358"/>
                      </a:lnTo>
                      <a:lnTo>
                        <a:pt x="1" y="465"/>
                      </a:lnTo>
                      <a:lnTo>
                        <a:pt x="358" y="584"/>
                      </a:lnTo>
                      <a:lnTo>
                        <a:pt x="358" y="942"/>
                      </a:lnTo>
                      <a:lnTo>
                        <a:pt x="584" y="644"/>
                      </a:lnTo>
                      <a:lnTo>
                        <a:pt x="929" y="763"/>
                      </a:lnTo>
                      <a:lnTo>
                        <a:pt x="929" y="763"/>
                      </a:lnTo>
                      <a:lnTo>
                        <a:pt x="715" y="465"/>
                      </a:lnTo>
                      <a:lnTo>
                        <a:pt x="929" y="180"/>
                      </a:lnTo>
                      <a:lnTo>
                        <a:pt x="584"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6354650" y="3850000"/>
                  <a:ext cx="23250" cy="23550"/>
                </a:xfrm>
                <a:custGeom>
                  <a:avLst/>
                  <a:gdLst/>
                  <a:ahLst/>
                  <a:cxnLst/>
                  <a:rect l="l" t="t" r="r" b="b"/>
                  <a:pathLst>
                    <a:path w="930" h="942" extrusionOk="0">
                      <a:moveTo>
                        <a:pt x="358" y="1"/>
                      </a:moveTo>
                      <a:lnTo>
                        <a:pt x="358" y="358"/>
                      </a:lnTo>
                      <a:lnTo>
                        <a:pt x="1" y="465"/>
                      </a:lnTo>
                      <a:lnTo>
                        <a:pt x="358" y="584"/>
                      </a:lnTo>
                      <a:lnTo>
                        <a:pt x="358" y="941"/>
                      </a:lnTo>
                      <a:lnTo>
                        <a:pt x="572" y="644"/>
                      </a:lnTo>
                      <a:lnTo>
                        <a:pt x="929" y="763"/>
                      </a:lnTo>
                      <a:lnTo>
                        <a:pt x="715" y="465"/>
                      </a:lnTo>
                      <a:lnTo>
                        <a:pt x="929" y="179"/>
                      </a:lnTo>
                      <a:lnTo>
                        <a:pt x="572"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5754875" y="4267625"/>
                  <a:ext cx="23250" cy="23525"/>
                </a:xfrm>
                <a:custGeom>
                  <a:avLst/>
                  <a:gdLst/>
                  <a:ahLst/>
                  <a:cxnLst/>
                  <a:rect l="l" t="t" r="r" b="b"/>
                  <a:pathLst>
                    <a:path w="930" h="941" extrusionOk="0">
                      <a:moveTo>
                        <a:pt x="358" y="0"/>
                      </a:moveTo>
                      <a:lnTo>
                        <a:pt x="358" y="357"/>
                      </a:lnTo>
                      <a:lnTo>
                        <a:pt x="0" y="465"/>
                      </a:lnTo>
                      <a:lnTo>
                        <a:pt x="358" y="584"/>
                      </a:lnTo>
                      <a:lnTo>
                        <a:pt x="358" y="941"/>
                      </a:lnTo>
                      <a:lnTo>
                        <a:pt x="572" y="643"/>
                      </a:lnTo>
                      <a:lnTo>
                        <a:pt x="929" y="762"/>
                      </a:lnTo>
                      <a:lnTo>
                        <a:pt x="715" y="465"/>
                      </a:lnTo>
                      <a:lnTo>
                        <a:pt x="929"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5450375" y="2938300"/>
                  <a:ext cx="23525" cy="23525"/>
                </a:xfrm>
                <a:custGeom>
                  <a:avLst/>
                  <a:gdLst/>
                  <a:ahLst/>
                  <a:cxnLst/>
                  <a:rect l="l" t="t" r="r" b="b"/>
                  <a:pathLst>
                    <a:path w="941" h="941" extrusionOk="0">
                      <a:moveTo>
                        <a:pt x="358" y="0"/>
                      </a:moveTo>
                      <a:lnTo>
                        <a:pt x="358" y="357"/>
                      </a:lnTo>
                      <a:lnTo>
                        <a:pt x="0" y="464"/>
                      </a:lnTo>
                      <a:lnTo>
                        <a:pt x="358" y="583"/>
                      </a:lnTo>
                      <a:lnTo>
                        <a:pt x="358" y="941"/>
                      </a:lnTo>
                      <a:lnTo>
                        <a:pt x="584" y="643"/>
                      </a:lnTo>
                      <a:lnTo>
                        <a:pt x="941" y="762"/>
                      </a:lnTo>
                      <a:lnTo>
                        <a:pt x="715" y="464"/>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710825" y="3705650"/>
                  <a:ext cx="23525" cy="23225"/>
                </a:xfrm>
                <a:custGeom>
                  <a:avLst/>
                  <a:gdLst/>
                  <a:ahLst/>
                  <a:cxnLst/>
                  <a:rect l="l" t="t" r="r" b="b"/>
                  <a:pathLst>
                    <a:path w="941" h="929" extrusionOk="0">
                      <a:moveTo>
                        <a:pt x="358" y="0"/>
                      </a:moveTo>
                      <a:lnTo>
                        <a:pt x="358" y="357"/>
                      </a:lnTo>
                      <a:lnTo>
                        <a:pt x="0" y="465"/>
                      </a:lnTo>
                      <a:lnTo>
                        <a:pt x="358" y="572"/>
                      </a:lnTo>
                      <a:lnTo>
                        <a:pt x="358" y="929"/>
                      </a:lnTo>
                      <a:lnTo>
                        <a:pt x="584" y="643"/>
                      </a:lnTo>
                      <a:lnTo>
                        <a:pt x="941" y="750"/>
                      </a:lnTo>
                      <a:lnTo>
                        <a:pt x="715" y="465"/>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996575" y="3548775"/>
                  <a:ext cx="23225" cy="23550"/>
                </a:xfrm>
                <a:custGeom>
                  <a:avLst/>
                  <a:gdLst/>
                  <a:ahLst/>
                  <a:cxnLst/>
                  <a:rect l="l" t="t" r="r" b="b"/>
                  <a:pathLst>
                    <a:path w="929" h="942" extrusionOk="0">
                      <a:moveTo>
                        <a:pt x="358" y="1"/>
                      </a:moveTo>
                      <a:lnTo>
                        <a:pt x="358" y="358"/>
                      </a:lnTo>
                      <a:lnTo>
                        <a:pt x="0" y="465"/>
                      </a:lnTo>
                      <a:lnTo>
                        <a:pt x="358" y="584"/>
                      </a:lnTo>
                      <a:lnTo>
                        <a:pt x="358" y="941"/>
                      </a:lnTo>
                      <a:lnTo>
                        <a:pt x="572" y="644"/>
                      </a:lnTo>
                      <a:lnTo>
                        <a:pt x="929" y="763"/>
                      </a:lnTo>
                      <a:lnTo>
                        <a:pt x="715" y="465"/>
                      </a:lnTo>
                      <a:lnTo>
                        <a:pt x="929" y="179"/>
                      </a:lnTo>
                      <a:lnTo>
                        <a:pt x="929" y="179"/>
                      </a:lnTo>
                      <a:lnTo>
                        <a:pt x="572"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6050750" y="2918650"/>
                  <a:ext cx="23525" cy="23525"/>
                </a:xfrm>
                <a:custGeom>
                  <a:avLst/>
                  <a:gdLst/>
                  <a:ahLst/>
                  <a:cxnLst/>
                  <a:rect l="l" t="t" r="r" b="b"/>
                  <a:pathLst>
                    <a:path w="941" h="941" extrusionOk="0">
                      <a:moveTo>
                        <a:pt x="357" y="0"/>
                      </a:moveTo>
                      <a:lnTo>
                        <a:pt x="357" y="357"/>
                      </a:lnTo>
                      <a:lnTo>
                        <a:pt x="0" y="465"/>
                      </a:lnTo>
                      <a:lnTo>
                        <a:pt x="357" y="584"/>
                      </a:lnTo>
                      <a:lnTo>
                        <a:pt x="357" y="941"/>
                      </a:lnTo>
                      <a:lnTo>
                        <a:pt x="584" y="655"/>
                      </a:lnTo>
                      <a:lnTo>
                        <a:pt x="941" y="762"/>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6704400" y="3861625"/>
                  <a:ext cx="23525" cy="23525"/>
                </a:xfrm>
                <a:custGeom>
                  <a:avLst/>
                  <a:gdLst/>
                  <a:ahLst/>
                  <a:cxnLst/>
                  <a:rect l="l" t="t" r="r" b="b"/>
                  <a:pathLst>
                    <a:path w="941" h="941" extrusionOk="0">
                      <a:moveTo>
                        <a:pt x="358" y="0"/>
                      </a:moveTo>
                      <a:lnTo>
                        <a:pt x="358" y="357"/>
                      </a:lnTo>
                      <a:lnTo>
                        <a:pt x="0" y="476"/>
                      </a:lnTo>
                      <a:lnTo>
                        <a:pt x="358" y="584"/>
                      </a:lnTo>
                      <a:lnTo>
                        <a:pt x="358" y="941"/>
                      </a:lnTo>
                      <a:lnTo>
                        <a:pt x="584" y="655"/>
                      </a:lnTo>
                      <a:lnTo>
                        <a:pt x="941" y="762"/>
                      </a:lnTo>
                      <a:lnTo>
                        <a:pt x="715" y="476"/>
                      </a:lnTo>
                      <a:lnTo>
                        <a:pt x="941" y="179"/>
                      </a:lnTo>
                      <a:lnTo>
                        <a:pt x="941" y="179"/>
                      </a:lnTo>
                      <a:lnTo>
                        <a:pt x="584" y="298"/>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5092600" y="3224925"/>
                  <a:ext cx="23525" cy="23550"/>
                </a:xfrm>
                <a:custGeom>
                  <a:avLst/>
                  <a:gdLst/>
                  <a:ahLst/>
                  <a:cxnLst/>
                  <a:rect l="l" t="t" r="r" b="b"/>
                  <a:pathLst>
                    <a:path w="941" h="942" extrusionOk="0">
                      <a:moveTo>
                        <a:pt x="357" y="1"/>
                      </a:moveTo>
                      <a:lnTo>
                        <a:pt x="357" y="358"/>
                      </a:lnTo>
                      <a:lnTo>
                        <a:pt x="0" y="465"/>
                      </a:lnTo>
                      <a:lnTo>
                        <a:pt x="357" y="584"/>
                      </a:lnTo>
                      <a:lnTo>
                        <a:pt x="357" y="941"/>
                      </a:lnTo>
                      <a:lnTo>
                        <a:pt x="583" y="644"/>
                      </a:lnTo>
                      <a:lnTo>
                        <a:pt x="941" y="763"/>
                      </a:lnTo>
                      <a:lnTo>
                        <a:pt x="714" y="465"/>
                      </a:lnTo>
                      <a:lnTo>
                        <a:pt x="941" y="179"/>
                      </a:lnTo>
                      <a:lnTo>
                        <a:pt x="583"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6495450" y="3795250"/>
                  <a:ext cx="23225" cy="23525"/>
                </a:xfrm>
                <a:custGeom>
                  <a:avLst/>
                  <a:gdLst/>
                  <a:ahLst/>
                  <a:cxnLst/>
                  <a:rect l="l" t="t" r="r" b="b"/>
                  <a:pathLst>
                    <a:path w="929" h="941" extrusionOk="0">
                      <a:moveTo>
                        <a:pt x="357" y="0"/>
                      </a:moveTo>
                      <a:lnTo>
                        <a:pt x="357" y="357"/>
                      </a:lnTo>
                      <a:lnTo>
                        <a:pt x="0" y="476"/>
                      </a:lnTo>
                      <a:lnTo>
                        <a:pt x="357" y="583"/>
                      </a:lnTo>
                      <a:lnTo>
                        <a:pt x="357" y="941"/>
                      </a:lnTo>
                      <a:lnTo>
                        <a:pt x="572" y="655"/>
                      </a:lnTo>
                      <a:lnTo>
                        <a:pt x="929" y="762"/>
                      </a:lnTo>
                      <a:lnTo>
                        <a:pt x="715" y="476"/>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5361975" y="3597300"/>
                  <a:ext cx="23525" cy="23250"/>
                </a:xfrm>
                <a:custGeom>
                  <a:avLst/>
                  <a:gdLst/>
                  <a:ahLst/>
                  <a:cxnLst/>
                  <a:rect l="l" t="t" r="r" b="b"/>
                  <a:pathLst>
                    <a:path w="941" h="930" extrusionOk="0">
                      <a:moveTo>
                        <a:pt x="357" y="0"/>
                      </a:moveTo>
                      <a:lnTo>
                        <a:pt x="357" y="358"/>
                      </a:lnTo>
                      <a:lnTo>
                        <a:pt x="0" y="465"/>
                      </a:lnTo>
                      <a:lnTo>
                        <a:pt x="357" y="572"/>
                      </a:lnTo>
                      <a:lnTo>
                        <a:pt x="357" y="929"/>
                      </a:lnTo>
                      <a:lnTo>
                        <a:pt x="584" y="643"/>
                      </a:lnTo>
                      <a:lnTo>
                        <a:pt x="941" y="751"/>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6247800" y="3249925"/>
                  <a:ext cx="23225" cy="23250"/>
                </a:xfrm>
                <a:custGeom>
                  <a:avLst/>
                  <a:gdLst/>
                  <a:ahLst/>
                  <a:cxnLst/>
                  <a:rect l="l" t="t" r="r" b="b"/>
                  <a:pathLst>
                    <a:path w="929" h="930" extrusionOk="0">
                      <a:moveTo>
                        <a:pt x="357" y="1"/>
                      </a:moveTo>
                      <a:lnTo>
                        <a:pt x="357" y="358"/>
                      </a:lnTo>
                      <a:lnTo>
                        <a:pt x="0" y="465"/>
                      </a:lnTo>
                      <a:lnTo>
                        <a:pt x="357" y="572"/>
                      </a:lnTo>
                      <a:lnTo>
                        <a:pt x="357" y="930"/>
                      </a:lnTo>
                      <a:lnTo>
                        <a:pt x="572" y="644"/>
                      </a:lnTo>
                      <a:lnTo>
                        <a:pt x="929" y="751"/>
                      </a:lnTo>
                      <a:lnTo>
                        <a:pt x="715" y="465"/>
                      </a:lnTo>
                      <a:lnTo>
                        <a:pt x="929" y="179"/>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5908750" y="3667250"/>
                  <a:ext cx="10750" cy="9275"/>
                </a:xfrm>
                <a:custGeom>
                  <a:avLst/>
                  <a:gdLst/>
                  <a:ahLst/>
                  <a:cxnLst/>
                  <a:rect l="l" t="t" r="r" b="b"/>
                  <a:pathLst>
                    <a:path w="430" h="371" extrusionOk="0">
                      <a:moveTo>
                        <a:pt x="191" y="0"/>
                      </a:moveTo>
                      <a:cubicBezTo>
                        <a:pt x="96" y="0"/>
                        <a:pt x="1" y="84"/>
                        <a:pt x="1" y="191"/>
                      </a:cubicBezTo>
                      <a:cubicBezTo>
                        <a:pt x="1" y="297"/>
                        <a:pt x="97" y="370"/>
                        <a:pt x="192" y="370"/>
                      </a:cubicBezTo>
                      <a:cubicBezTo>
                        <a:pt x="235" y="370"/>
                        <a:pt x="277" y="355"/>
                        <a:pt x="311" y="322"/>
                      </a:cubicBezTo>
                      <a:cubicBezTo>
                        <a:pt x="430"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5779275" y="3498475"/>
                  <a:ext cx="5125" cy="3575"/>
                </a:xfrm>
                <a:custGeom>
                  <a:avLst/>
                  <a:gdLst/>
                  <a:ahLst/>
                  <a:cxnLst/>
                  <a:rect l="l" t="t" r="r" b="b"/>
                  <a:pathLst>
                    <a:path w="205" h="143" extrusionOk="0">
                      <a:moveTo>
                        <a:pt x="96" y="1"/>
                      </a:moveTo>
                      <a:cubicBezTo>
                        <a:pt x="36" y="1"/>
                        <a:pt x="1" y="36"/>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5530750" y="3758025"/>
                  <a:ext cx="5125" cy="3600"/>
                </a:xfrm>
                <a:custGeom>
                  <a:avLst/>
                  <a:gdLst/>
                  <a:ahLst/>
                  <a:cxnLst/>
                  <a:rect l="l" t="t" r="r" b="b"/>
                  <a:pathLst>
                    <a:path w="205" h="144" extrusionOk="0">
                      <a:moveTo>
                        <a:pt x="95" y="1"/>
                      </a:moveTo>
                      <a:cubicBezTo>
                        <a:pt x="36"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993900" y="3107950"/>
                  <a:ext cx="5125" cy="3575"/>
                </a:xfrm>
                <a:custGeom>
                  <a:avLst/>
                  <a:gdLst/>
                  <a:ahLst/>
                  <a:cxnLst/>
                  <a:rect l="l" t="t" r="r" b="b"/>
                  <a:pathLst>
                    <a:path w="205" h="143" extrusionOk="0">
                      <a:moveTo>
                        <a:pt x="95" y="1"/>
                      </a:moveTo>
                      <a:cubicBezTo>
                        <a:pt x="48"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731050" y="3105575"/>
                  <a:ext cx="5425" cy="3575"/>
                </a:xfrm>
                <a:custGeom>
                  <a:avLst/>
                  <a:gdLst/>
                  <a:ahLst/>
                  <a:cxnLst/>
                  <a:rect l="l" t="t" r="r" b="b"/>
                  <a:pathLst>
                    <a:path w="217" h="143" extrusionOk="0">
                      <a:moveTo>
                        <a:pt x="108" y="0"/>
                      </a:moveTo>
                      <a:cubicBezTo>
                        <a:pt x="49" y="0"/>
                        <a:pt x="1" y="48"/>
                        <a:pt x="1" y="96"/>
                      </a:cubicBezTo>
                      <a:cubicBezTo>
                        <a:pt x="1" y="130"/>
                        <a:pt x="15" y="143"/>
                        <a:pt x="35" y="143"/>
                      </a:cubicBezTo>
                      <a:cubicBezTo>
                        <a:pt x="98" y="143"/>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5454250" y="3388000"/>
                  <a:ext cx="5100" cy="3450"/>
                </a:xfrm>
                <a:custGeom>
                  <a:avLst/>
                  <a:gdLst/>
                  <a:ahLst/>
                  <a:cxnLst/>
                  <a:rect l="l" t="t" r="r" b="b"/>
                  <a:pathLst>
                    <a:path w="204" h="138" extrusionOk="0">
                      <a:moveTo>
                        <a:pt x="80" y="1"/>
                      </a:moveTo>
                      <a:cubicBezTo>
                        <a:pt x="38" y="1"/>
                        <a:pt x="0" y="43"/>
                        <a:pt x="0" y="86"/>
                      </a:cubicBezTo>
                      <a:cubicBezTo>
                        <a:pt x="0" y="124"/>
                        <a:pt x="14" y="138"/>
                        <a:pt x="34" y="138"/>
                      </a:cubicBezTo>
                      <a:cubicBezTo>
                        <a:pt x="94" y="138"/>
                        <a:pt x="203" y="2"/>
                        <a:pt x="95" y="2"/>
                      </a:cubicBezTo>
                      <a:cubicBezTo>
                        <a:pt x="90" y="1"/>
                        <a:pt x="8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5733450" y="3843700"/>
                  <a:ext cx="5400" cy="3475"/>
                </a:xfrm>
                <a:custGeom>
                  <a:avLst/>
                  <a:gdLst/>
                  <a:ahLst/>
                  <a:cxnLst/>
                  <a:rect l="l" t="t" r="r" b="b"/>
                  <a:pathLst>
                    <a:path w="216" h="139" extrusionOk="0">
                      <a:moveTo>
                        <a:pt x="89" y="1"/>
                      </a:moveTo>
                      <a:cubicBezTo>
                        <a:pt x="38" y="1"/>
                        <a:pt x="0" y="44"/>
                        <a:pt x="0" y="86"/>
                      </a:cubicBezTo>
                      <a:cubicBezTo>
                        <a:pt x="0" y="124"/>
                        <a:pt x="15" y="138"/>
                        <a:pt x="36" y="138"/>
                      </a:cubicBezTo>
                      <a:cubicBezTo>
                        <a:pt x="99" y="138"/>
                        <a:pt x="215" y="3"/>
                        <a:pt x="107" y="3"/>
                      </a:cubicBezTo>
                      <a:cubicBezTo>
                        <a:pt x="101" y="2"/>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5572700" y="4277150"/>
                  <a:ext cx="5100" cy="4625"/>
                </a:xfrm>
                <a:custGeom>
                  <a:avLst/>
                  <a:gdLst/>
                  <a:ahLst/>
                  <a:cxnLst/>
                  <a:rect l="l" t="t" r="r" b="b"/>
                  <a:pathLst>
                    <a:path w="204" h="185" extrusionOk="0">
                      <a:moveTo>
                        <a:pt x="96" y="0"/>
                      </a:moveTo>
                      <a:cubicBezTo>
                        <a:pt x="48" y="0"/>
                        <a:pt x="1" y="36"/>
                        <a:pt x="1" y="95"/>
                      </a:cubicBezTo>
                      <a:cubicBezTo>
                        <a:pt x="7" y="155"/>
                        <a:pt x="54" y="185"/>
                        <a:pt x="102" y="185"/>
                      </a:cubicBezTo>
                      <a:cubicBezTo>
                        <a:pt x="150" y="185"/>
                        <a:pt x="197" y="155"/>
                        <a:pt x="203" y="95"/>
                      </a:cubicBezTo>
                      <a:cubicBezTo>
                        <a:pt x="203" y="36"/>
                        <a:pt x="15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5915900" y="4246775"/>
                  <a:ext cx="5100" cy="4800"/>
                </a:xfrm>
                <a:custGeom>
                  <a:avLst/>
                  <a:gdLst/>
                  <a:ahLst/>
                  <a:cxnLst/>
                  <a:rect l="l" t="t" r="r" b="b"/>
                  <a:pathLst>
                    <a:path w="204" h="192" extrusionOk="0">
                      <a:moveTo>
                        <a:pt x="96" y="1"/>
                      </a:moveTo>
                      <a:cubicBezTo>
                        <a:pt x="48" y="1"/>
                        <a:pt x="1" y="48"/>
                        <a:pt x="1" y="96"/>
                      </a:cubicBezTo>
                      <a:cubicBezTo>
                        <a:pt x="1" y="144"/>
                        <a:pt x="48" y="191"/>
                        <a:pt x="96" y="191"/>
                      </a:cubicBezTo>
                      <a:cubicBezTo>
                        <a:pt x="156" y="191"/>
                        <a:pt x="203" y="144"/>
                        <a:pt x="203" y="96"/>
                      </a:cubicBezTo>
                      <a:cubicBezTo>
                        <a:pt x="203" y="48"/>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6285000" y="4322375"/>
                  <a:ext cx="5450" cy="3550"/>
                </a:xfrm>
                <a:custGeom>
                  <a:avLst/>
                  <a:gdLst/>
                  <a:ahLst/>
                  <a:cxnLst/>
                  <a:rect l="l" t="t" r="r" b="b"/>
                  <a:pathLst>
                    <a:path w="218" h="142" extrusionOk="0">
                      <a:moveTo>
                        <a:pt x="108" y="1"/>
                      </a:moveTo>
                      <a:cubicBezTo>
                        <a:pt x="48" y="1"/>
                        <a:pt x="0" y="37"/>
                        <a:pt x="0" y="96"/>
                      </a:cubicBezTo>
                      <a:cubicBezTo>
                        <a:pt x="0" y="129"/>
                        <a:pt x="14" y="142"/>
                        <a:pt x="33" y="142"/>
                      </a:cubicBezTo>
                      <a:cubicBezTo>
                        <a:pt x="95" y="142"/>
                        <a:pt x="21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6540525" y="4144050"/>
                  <a:ext cx="5125" cy="4575"/>
                </a:xfrm>
                <a:custGeom>
                  <a:avLst/>
                  <a:gdLst/>
                  <a:ahLst/>
                  <a:cxnLst/>
                  <a:rect l="l" t="t" r="r" b="b"/>
                  <a:pathLst>
                    <a:path w="205" h="183" extrusionOk="0">
                      <a:moveTo>
                        <a:pt x="87" y="0"/>
                      </a:moveTo>
                      <a:cubicBezTo>
                        <a:pt x="0" y="0"/>
                        <a:pt x="0" y="183"/>
                        <a:pt x="87" y="183"/>
                      </a:cubicBezTo>
                      <a:cubicBezTo>
                        <a:pt x="92" y="183"/>
                        <a:pt x="97" y="182"/>
                        <a:pt x="102" y="181"/>
                      </a:cubicBezTo>
                      <a:cubicBezTo>
                        <a:pt x="108" y="182"/>
                        <a:pt x="113" y="183"/>
                        <a:pt x="118" y="183"/>
                      </a:cubicBezTo>
                      <a:cubicBezTo>
                        <a:pt x="204" y="183"/>
                        <a:pt x="204" y="0"/>
                        <a:pt x="118" y="0"/>
                      </a:cubicBezTo>
                      <a:cubicBezTo>
                        <a:pt x="113" y="0"/>
                        <a:pt x="108" y="1"/>
                        <a:pt x="102" y="2"/>
                      </a:cubicBezTo>
                      <a:cubicBezTo>
                        <a:pt x="97" y="1"/>
                        <a:pt x="92"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6264175" y="3980075"/>
                  <a:ext cx="4775" cy="4800"/>
                </a:xfrm>
                <a:custGeom>
                  <a:avLst/>
                  <a:gdLst/>
                  <a:ahLst/>
                  <a:cxnLst/>
                  <a:rect l="l" t="t" r="r" b="b"/>
                  <a:pathLst>
                    <a:path w="191" h="192" extrusionOk="0">
                      <a:moveTo>
                        <a:pt x="95" y="1"/>
                      </a:moveTo>
                      <a:cubicBezTo>
                        <a:pt x="48" y="1"/>
                        <a:pt x="0" y="48"/>
                        <a:pt x="0" y="96"/>
                      </a:cubicBezTo>
                      <a:cubicBezTo>
                        <a:pt x="0" y="144"/>
                        <a:pt x="48" y="191"/>
                        <a:pt x="95" y="191"/>
                      </a:cubicBezTo>
                      <a:cubicBezTo>
                        <a:pt x="155" y="191"/>
                        <a:pt x="191" y="144"/>
                        <a:pt x="191" y="96"/>
                      </a:cubicBezTo>
                      <a:cubicBezTo>
                        <a:pt x="191" y="48"/>
                        <a:pt x="15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6084075" y="3902100"/>
                  <a:ext cx="5400" cy="3550"/>
                </a:xfrm>
                <a:custGeom>
                  <a:avLst/>
                  <a:gdLst/>
                  <a:ahLst/>
                  <a:cxnLst/>
                  <a:rect l="l" t="t" r="r" b="b"/>
                  <a:pathLst>
                    <a:path w="216" h="142" extrusionOk="0">
                      <a:moveTo>
                        <a:pt x="96" y="0"/>
                      </a:moveTo>
                      <a:cubicBezTo>
                        <a:pt x="48" y="0"/>
                        <a:pt x="1" y="36"/>
                        <a:pt x="1" y="96"/>
                      </a:cubicBezTo>
                      <a:cubicBezTo>
                        <a:pt x="1" y="129"/>
                        <a:pt x="14" y="141"/>
                        <a:pt x="33" y="141"/>
                      </a:cubicBezTo>
                      <a:cubicBezTo>
                        <a:pt x="95" y="141"/>
                        <a:pt x="21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6184975" y="367527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6071875" y="3374650"/>
                  <a:ext cx="5150" cy="3550"/>
                </a:xfrm>
                <a:custGeom>
                  <a:avLst/>
                  <a:gdLst/>
                  <a:ahLst/>
                  <a:cxnLst/>
                  <a:rect l="l" t="t" r="r" b="b"/>
                  <a:pathLst>
                    <a:path w="206" h="142" extrusionOk="0">
                      <a:moveTo>
                        <a:pt x="96" y="1"/>
                      </a:moveTo>
                      <a:cubicBezTo>
                        <a:pt x="36" y="1"/>
                        <a:pt x="1" y="36"/>
                        <a:pt x="1" y="96"/>
                      </a:cubicBezTo>
                      <a:cubicBezTo>
                        <a:pt x="1" y="129"/>
                        <a:pt x="13" y="141"/>
                        <a:pt x="31" y="141"/>
                      </a:cubicBezTo>
                      <a:cubicBezTo>
                        <a:pt x="90" y="141"/>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6689225" y="3632125"/>
                  <a:ext cx="5450" cy="3550"/>
                </a:xfrm>
                <a:custGeom>
                  <a:avLst/>
                  <a:gdLst/>
                  <a:ahLst/>
                  <a:cxnLst/>
                  <a:rect l="l" t="t" r="r" b="b"/>
                  <a:pathLst>
                    <a:path w="218" h="142" extrusionOk="0">
                      <a:moveTo>
                        <a:pt x="107" y="0"/>
                      </a:moveTo>
                      <a:cubicBezTo>
                        <a:pt x="48" y="0"/>
                        <a:pt x="12" y="36"/>
                        <a:pt x="0" y="96"/>
                      </a:cubicBezTo>
                      <a:cubicBezTo>
                        <a:pt x="0" y="129"/>
                        <a:pt x="13" y="141"/>
                        <a:pt x="32" y="141"/>
                      </a:cubicBezTo>
                      <a:cubicBezTo>
                        <a:pt x="95" y="141"/>
                        <a:pt x="217"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6822925" y="3851775"/>
                  <a:ext cx="5250" cy="4825"/>
                </a:xfrm>
                <a:custGeom>
                  <a:avLst/>
                  <a:gdLst/>
                  <a:ahLst/>
                  <a:cxnLst/>
                  <a:rect l="l" t="t" r="r" b="b"/>
                  <a:pathLst>
                    <a:path w="210" h="193" extrusionOk="0">
                      <a:moveTo>
                        <a:pt x="97" y="1"/>
                      </a:moveTo>
                      <a:cubicBezTo>
                        <a:pt x="1" y="1"/>
                        <a:pt x="1" y="192"/>
                        <a:pt x="97" y="192"/>
                      </a:cubicBezTo>
                      <a:cubicBezTo>
                        <a:pt x="100" y="192"/>
                        <a:pt x="102" y="192"/>
                        <a:pt x="105" y="192"/>
                      </a:cubicBezTo>
                      <a:cubicBezTo>
                        <a:pt x="108" y="192"/>
                        <a:pt x="111" y="192"/>
                        <a:pt x="114" y="192"/>
                      </a:cubicBezTo>
                      <a:cubicBezTo>
                        <a:pt x="210" y="192"/>
                        <a:pt x="210" y="1"/>
                        <a:pt x="114" y="1"/>
                      </a:cubicBezTo>
                      <a:cubicBezTo>
                        <a:pt x="111" y="1"/>
                        <a:pt x="108" y="1"/>
                        <a:pt x="105" y="1"/>
                      </a:cubicBezTo>
                      <a:cubicBezTo>
                        <a:pt x="102" y="1"/>
                        <a:pt x="10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6014125" y="3777075"/>
                  <a:ext cx="5100" cy="4800"/>
                </a:xfrm>
                <a:custGeom>
                  <a:avLst/>
                  <a:gdLst/>
                  <a:ahLst/>
                  <a:cxnLst/>
                  <a:rect l="l" t="t" r="r" b="b"/>
                  <a:pathLst>
                    <a:path w="204" h="192" extrusionOk="0">
                      <a:moveTo>
                        <a:pt x="96" y="1"/>
                      </a:moveTo>
                      <a:cubicBezTo>
                        <a:pt x="48" y="1"/>
                        <a:pt x="1" y="37"/>
                        <a:pt x="1" y="96"/>
                      </a:cubicBezTo>
                      <a:cubicBezTo>
                        <a:pt x="1" y="144"/>
                        <a:pt x="48" y="191"/>
                        <a:pt x="96" y="191"/>
                      </a:cubicBezTo>
                      <a:cubicBezTo>
                        <a:pt x="156" y="191"/>
                        <a:pt x="203" y="144"/>
                        <a:pt x="203" y="96"/>
                      </a:cubicBezTo>
                      <a:cubicBezTo>
                        <a:pt x="203" y="37"/>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5509000" y="3601775"/>
                  <a:ext cx="5425" cy="3575"/>
                </a:xfrm>
                <a:custGeom>
                  <a:avLst/>
                  <a:gdLst/>
                  <a:ahLst/>
                  <a:cxnLst/>
                  <a:rect l="l" t="t" r="r" b="b"/>
                  <a:pathLst>
                    <a:path w="217" h="143" extrusionOk="0">
                      <a:moveTo>
                        <a:pt x="108" y="0"/>
                      </a:moveTo>
                      <a:cubicBezTo>
                        <a:pt x="49" y="0"/>
                        <a:pt x="1" y="48"/>
                        <a:pt x="1" y="95"/>
                      </a:cubicBezTo>
                      <a:cubicBezTo>
                        <a:pt x="1" y="129"/>
                        <a:pt x="15" y="142"/>
                        <a:pt x="35" y="142"/>
                      </a:cubicBezTo>
                      <a:cubicBezTo>
                        <a:pt x="98" y="142"/>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5398275" y="3487750"/>
                  <a:ext cx="5125" cy="3600"/>
                </a:xfrm>
                <a:custGeom>
                  <a:avLst/>
                  <a:gdLst/>
                  <a:ahLst/>
                  <a:cxnLst/>
                  <a:rect l="l" t="t" r="r" b="b"/>
                  <a:pathLst>
                    <a:path w="205" h="144" extrusionOk="0">
                      <a:moveTo>
                        <a:pt x="96" y="1"/>
                      </a:moveTo>
                      <a:cubicBezTo>
                        <a:pt x="48" y="1"/>
                        <a:pt x="1" y="49"/>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5375950" y="2930250"/>
                  <a:ext cx="5425" cy="3575"/>
                </a:xfrm>
                <a:custGeom>
                  <a:avLst/>
                  <a:gdLst/>
                  <a:ahLst/>
                  <a:cxnLst/>
                  <a:rect l="l" t="t" r="r" b="b"/>
                  <a:pathLst>
                    <a:path w="217" h="143" extrusionOk="0">
                      <a:moveTo>
                        <a:pt x="108" y="1"/>
                      </a:moveTo>
                      <a:cubicBezTo>
                        <a:pt x="48" y="1"/>
                        <a:pt x="13" y="36"/>
                        <a:pt x="1" y="96"/>
                      </a:cubicBezTo>
                      <a:cubicBezTo>
                        <a:pt x="4" y="130"/>
                        <a:pt x="19" y="143"/>
                        <a:pt x="40" y="143"/>
                      </a:cubicBezTo>
                      <a:cubicBezTo>
                        <a:pt x="105"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5334875" y="2709100"/>
                  <a:ext cx="5450" cy="3550"/>
                </a:xfrm>
                <a:custGeom>
                  <a:avLst/>
                  <a:gdLst/>
                  <a:ahLst/>
                  <a:cxnLst/>
                  <a:rect l="l" t="t" r="r" b="b"/>
                  <a:pathLst>
                    <a:path w="218" h="142" extrusionOk="0">
                      <a:moveTo>
                        <a:pt x="108" y="0"/>
                      </a:moveTo>
                      <a:cubicBezTo>
                        <a:pt x="48" y="0"/>
                        <a:pt x="1" y="36"/>
                        <a:pt x="1" y="96"/>
                      </a:cubicBezTo>
                      <a:cubicBezTo>
                        <a:pt x="1" y="128"/>
                        <a:pt x="14" y="141"/>
                        <a:pt x="33" y="141"/>
                      </a:cubicBezTo>
                      <a:cubicBezTo>
                        <a:pt x="95" y="141"/>
                        <a:pt x="218"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5113425" y="3402875"/>
                  <a:ext cx="5450" cy="3600"/>
                </a:xfrm>
                <a:custGeom>
                  <a:avLst/>
                  <a:gdLst/>
                  <a:ahLst/>
                  <a:cxnLst/>
                  <a:rect l="l" t="t" r="r" b="b"/>
                  <a:pathLst>
                    <a:path w="218" h="144" extrusionOk="0">
                      <a:moveTo>
                        <a:pt x="89" y="1"/>
                      </a:moveTo>
                      <a:cubicBezTo>
                        <a:pt x="39" y="1"/>
                        <a:pt x="0" y="45"/>
                        <a:pt x="0" y="98"/>
                      </a:cubicBezTo>
                      <a:cubicBezTo>
                        <a:pt x="0" y="131"/>
                        <a:pt x="14" y="144"/>
                        <a:pt x="33" y="144"/>
                      </a:cubicBezTo>
                      <a:cubicBezTo>
                        <a:pt x="95" y="144"/>
                        <a:pt x="218" y="3"/>
                        <a:pt x="108" y="3"/>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5197075" y="3683625"/>
                  <a:ext cx="5125" cy="3575"/>
                </a:xfrm>
                <a:custGeom>
                  <a:avLst/>
                  <a:gdLst/>
                  <a:ahLst/>
                  <a:cxnLst/>
                  <a:rect l="l" t="t" r="r" b="b"/>
                  <a:pathLst>
                    <a:path w="205" h="143" extrusionOk="0">
                      <a:moveTo>
                        <a:pt x="95" y="0"/>
                      </a:moveTo>
                      <a:cubicBezTo>
                        <a:pt x="48" y="0"/>
                        <a:pt x="0" y="48"/>
                        <a:pt x="0" y="95"/>
                      </a:cubicBezTo>
                      <a:cubicBezTo>
                        <a:pt x="0" y="130"/>
                        <a:pt x="14" y="143"/>
                        <a:pt x="32" y="143"/>
                      </a:cubicBezTo>
                      <a:cubicBezTo>
                        <a:pt x="92" y="143"/>
                        <a:pt x="204" y="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5516150" y="3238025"/>
                  <a:ext cx="5150" cy="3550"/>
                </a:xfrm>
                <a:custGeom>
                  <a:avLst/>
                  <a:gdLst/>
                  <a:ahLst/>
                  <a:cxnLst/>
                  <a:rect l="l" t="t" r="r" b="b"/>
                  <a:pathLst>
                    <a:path w="206" h="142" extrusionOk="0">
                      <a:moveTo>
                        <a:pt x="96" y="1"/>
                      </a:moveTo>
                      <a:cubicBezTo>
                        <a:pt x="48" y="1"/>
                        <a:pt x="1" y="36"/>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885675" y="2861150"/>
                  <a:ext cx="5125" cy="4575"/>
                </a:xfrm>
                <a:custGeom>
                  <a:avLst/>
                  <a:gdLst/>
                  <a:ahLst/>
                  <a:cxnLst/>
                  <a:rect l="l" t="t" r="r" b="b"/>
                  <a:pathLst>
                    <a:path w="205" h="183" extrusionOk="0">
                      <a:moveTo>
                        <a:pt x="87" y="1"/>
                      </a:moveTo>
                      <a:cubicBezTo>
                        <a:pt x="0" y="1"/>
                        <a:pt x="0" y="183"/>
                        <a:pt x="87" y="183"/>
                      </a:cubicBezTo>
                      <a:cubicBezTo>
                        <a:pt x="92" y="183"/>
                        <a:pt x="97" y="182"/>
                        <a:pt x="102" y="181"/>
                      </a:cubicBezTo>
                      <a:cubicBezTo>
                        <a:pt x="108" y="182"/>
                        <a:pt x="113" y="183"/>
                        <a:pt x="118" y="183"/>
                      </a:cubicBezTo>
                      <a:cubicBezTo>
                        <a:pt x="204" y="183"/>
                        <a:pt x="204" y="1"/>
                        <a:pt x="118" y="1"/>
                      </a:cubicBezTo>
                      <a:cubicBezTo>
                        <a:pt x="113" y="1"/>
                        <a:pt x="108" y="1"/>
                        <a:pt x="102" y="2"/>
                      </a:cubicBezTo>
                      <a:cubicBezTo>
                        <a:pt x="97" y="1"/>
                        <a:pt x="9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799525" y="2692725"/>
                  <a:ext cx="4775" cy="4775"/>
                </a:xfrm>
                <a:custGeom>
                  <a:avLst/>
                  <a:gdLst/>
                  <a:ahLst/>
                  <a:cxnLst/>
                  <a:rect l="l" t="t" r="r" b="b"/>
                  <a:pathLst>
                    <a:path w="191" h="191" extrusionOk="0">
                      <a:moveTo>
                        <a:pt x="96" y="0"/>
                      </a:moveTo>
                      <a:cubicBezTo>
                        <a:pt x="36" y="0"/>
                        <a:pt x="0" y="48"/>
                        <a:pt x="0" y="96"/>
                      </a:cubicBezTo>
                      <a:cubicBezTo>
                        <a:pt x="0" y="143"/>
                        <a:pt x="36" y="191"/>
                        <a:pt x="96" y="191"/>
                      </a:cubicBezTo>
                      <a:cubicBezTo>
                        <a:pt x="155" y="191"/>
                        <a:pt x="191" y="143"/>
                        <a:pt x="191" y="96"/>
                      </a:cubicBezTo>
                      <a:cubicBezTo>
                        <a:pt x="191" y="48"/>
                        <a:pt x="15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6081700" y="2627250"/>
                  <a:ext cx="5125" cy="3575"/>
                </a:xfrm>
                <a:custGeom>
                  <a:avLst/>
                  <a:gdLst/>
                  <a:ahLst/>
                  <a:cxnLst/>
                  <a:rect l="l" t="t" r="r" b="b"/>
                  <a:pathLst>
                    <a:path w="205" h="143" extrusionOk="0">
                      <a:moveTo>
                        <a:pt x="96" y="0"/>
                      </a:moveTo>
                      <a:cubicBezTo>
                        <a:pt x="48" y="0"/>
                        <a:pt x="1" y="48"/>
                        <a:pt x="1" y="95"/>
                      </a:cubicBezTo>
                      <a:cubicBezTo>
                        <a:pt x="1" y="129"/>
                        <a:pt x="14" y="142"/>
                        <a:pt x="33" y="142"/>
                      </a:cubicBezTo>
                      <a:cubicBezTo>
                        <a:pt x="92" y="142"/>
                        <a:pt x="205" y="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6400500" y="2774575"/>
                  <a:ext cx="5150" cy="3550"/>
                </a:xfrm>
                <a:custGeom>
                  <a:avLst/>
                  <a:gdLst/>
                  <a:ahLst/>
                  <a:cxnLst/>
                  <a:rect l="l" t="t" r="r" b="b"/>
                  <a:pathLst>
                    <a:path w="206" h="142" extrusionOk="0">
                      <a:moveTo>
                        <a:pt x="95" y="1"/>
                      </a:moveTo>
                      <a:cubicBezTo>
                        <a:pt x="48" y="1"/>
                        <a:pt x="0" y="36"/>
                        <a:pt x="0" y="96"/>
                      </a:cubicBezTo>
                      <a:cubicBezTo>
                        <a:pt x="0" y="129"/>
                        <a:pt x="13" y="142"/>
                        <a:pt x="31" y="142"/>
                      </a:cubicBezTo>
                      <a:cubicBezTo>
                        <a:pt x="90" y="142"/>
                        <a:pt x="20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6615700" y="3189750"/>
                  <a:ext cx="5150" cy="3600"/>
                </a:xfrm>
                <a:custGeom>
                  <a:avLst/>
                  <a:gdLst/>
                  <a:ahLst/>
                  <a:cxnLst/>
                  <a:rect l="l" t="t" r="r" b="b"/>
                  <a:pathLst>
                    <a:path w="206" h="144" extrusionOk="0">
                      <a:moveTo>
                        <a:pt x="78" y="1"/>
                      </a:moveTo>
                      <a:cubicBezTo>
                        <a:pt x="29" y="1"/>
                        <a:pt x="0" y="45"/>
                        <a:pt x="0" y="98"/>
                      </a:cubicBezTo>
                      <a:cubicBezTo>
                        <a:pt x="0" y="131"/>
                        <a:pt x="13" y="144"/>
                        <a:pt x="31" y="144"/>
                      </a:cubicBezTo>
                      <a:cubicBezTo>
                        <a:pt x="90" y="144"/>
                        <a:pt x="205" y="3"/>
                        <a:pt x="96" y="3"/>
                      </a:cubicBezTo>
                      <a:cubicBezTo>
                        <a:pt x="89" y="2"/>
                        <a:pt x="83"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6618075" y="3085025"/>
                  <a:ext cx="5150" cy="3550"/>
                </a:xfrm>
                <a:custGeom>
                  <a:avLst/>
                  <a:gdLst/>
                  <a:ahLst/>
                  <a:cxnLst/>
                  <a:rect l="l" t="t" r="r" b="b"/>
                  <a:pathLst>
                    <a:path w="206" h="142" extrusionOk="0">
                      <a:moveTo>
                        <a:pt x="96" y="1"/>
                      </a:moveTo>
                      <a:cubicBezTo>
                        <a:pt x="48" y="1"/>
                        <a:pt x="1" y="48"/>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5296175" y="3327600"/>
                  <a:ext cx="10750" cy="9175"/>
                </a:xfrm>
                <a:custGeom>
                  <a:avLst/>
                  <a:gdLst/>
                  <a:ahLst/>
                  <a:cxnLst/>
                  <a:rect l="l" t="t" r="r" b="b"/>
                  <a:pathLst>
                    <a:path w="430" h="367" extrusionOk="0">
                      <a:moveTo>
                        <a:pt x="173" y="0"/>
                      </a:moveTo>
                      <a:cubicBezTo>
                        <a:pt x="84" y="0"/>
                        <a:pt x="1" y="80"/>
                        <a:pt x="1" y="180"/>
                      </a:cubicBezTo>
                      <a:cubicBezTo>
                        <a:pt x="1" y="292"/>
                        <a:pt x="93" y="367"/>
                        <a:pt x="186" y="367"/>
                      </a:cubicBezTo>
                      <a:cubicBezTo>
                        <a:pt x="231" y="367"/>
                        <a:pt x="276" y="350"/>
                        <a:pt x="310" y="311"/>
                      </a:cubicBezTo>
                      <a:cubicBezTo>
                        <a:pt x="430" y="204"/>
                        <a:pt x="358" y="1"/>
                        <a:pt x="191" y="1"/>
                      </a:cubicBezTo>
                      <a:cubicBezTo>
                        <a:pt x="185" y="1"/>
                        <a:pt x="17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5122950" y="2965350"/>
                  <a:ext cx="10750" cy="9200"/>
                </a:xfrm>
                <a:custGeom>
                  <a:avLst/>
                  <a:gdLst/>
                  <a:ahLst/>
                  <a:cxnLst/>
                  <a:rect l="l" t="t" r="r" b="b"/>
                  <a:pathLst>
                    <a:path w="430" h="368" extrusionOk="0">
                      <a:moveTo>
                        <a:pt x="171" y="0"/>
                      </a:moveTo>
                      <a:cubicBezTo>
                        <a:pt x="73" y="0"/>
                        <a:pt x="0" y="80"/>
                        <a:pt x="0" y="180"/>
                      </a:cubicBezTo>
                      <a:cubicBezTo>
                        <a:pt x="0" y="293"/>
                        <a:pt x="87" y="367"/>
                        <a:pt x="180" y="367"/>
                      </a:cubicBezTo>
                      <a:cubicBezTo>
                        <a:pt x="225" y="367"/>
                        <a:pt x="271" y="350"/>
                        <a:pt x="310" y="311"/>
                      </a:cubicBezTo>
                      <a:cubicBezTo>
                        <a:pt x="429" y="204"/>
                        <a:pt x="358" y="2"/>
                        <a:pt x="191" y="2"/>
                      </a:cubicBezTo>
                      <a:cubicBezTo>
                        <a:pt x="184" y="1"/>
                        <a:pt x="177"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5392925" y="2828450"/>
                  <a:ext cx="10750" cy="9475"/>
                </a:xfrm>
                <a:custGeom>
                  <a:avLst/>
                  <a:gdLst/>
                  <a:ahLst/>
                  <a:cxnLst/>
                  <a:rect l="l" t="t" r="r" b="b"/>
                  <a:pathLst>
                    <a:path w="430" h="379" extrusionOk="0">
                      <a:moveTo>
                        <a:pt x="191" y="1"/>
                      </a:moveTo>
                      <a:cubicBezTo>
                        <a:pt x="84" y="1"/>
                        <a:pt x="0" y="84"/>
                        <a:pt x="0" y="191"/>
                      </a:cubicBezTo>
                      <a:cubicBezTo>
                        <a:pt x="0" y="304"/>
                        <a:pt x="87" y="378"/>
                        <a:pt x="180" y="378"/>
                      </a:cubicBezTo>
                      <a:cubicBezTo>
                        <a:pt x="225" y="378"/>
                        <a:pt x="271" y="361"/>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5543250" y="2625150"/>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30"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5883450" y="3001700"/>
                  <a:ext cx="10750" cy="9325"/>
                </a:xfrm>
                <a:custGeom>
                  <a:avLst/>
                  <a:gdLst/>
                  <a:ahLst/>
                  <a:cxnLst/>
                  <a:rect l="l" t="t" r="r" b="b"/>
                  <a:pathLst>
                    <a:path w="430" h="373" extrusionOk="0">
                      <a:moveTo>
                        <a:pt x="191" y="0"/>
                      </a:moveTo>
                      <a:cubicBezTo>
                        <a:pt x="84" y="0"/>
                        <a:pt x="1" y="83"/>
                        <a:pt x="1" y="191"/>
                      </a:cubicBezTo>
                      <a:cubicBezTo>
                        <a:pt x="1" y="303"/>
                        <a:pt x="88" y="372"/>
                        <a:pt x="181" y="372"/>
                      </a:cubicBezTo>
                      <a:cubicBezTo>
                        <a:pt x="226" y="372"/>
                        <a:pt x="272" y="356"/>
                        <a:pt x="311" y="322"/>
                      </a:cubicBezTo>
                      <a:cubicBezTo>
                        <a:pt x="430" y="214"/>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548000" y="3072225"/>
                  <a:ext cx="10750" cy="9175"/>
                </a:xfrm>
                <a:custGeom>
                  <a:avLst/>
                  <a:gdLst/>
                  <a:ahLst/>
                  <a:cxnLst/>
                  <a:rect l="l" t="t" r="r" b="b"/>
                  <a:pathLst>
                    <a:path w="430" h="367" extrusionOk="0">
                      <a:moveTo>
                        <a:pt x="191" y="1"/>
                      </a:moveTo>
                      <a:cubicBezTo>
                        <a:pt x="84" y="1"/>
                        <a:pt x="1" y="72"/>
                        <a:pt x="1" y="179"/>
                      </a:cubicBezTo>
                      <a:cubicBezTo>
                        <a:pt x="1" y="292"/>
                        <a:pt x="87" y="366"/>
                        <a:pt x="180" y="366"/>
                      </a:cubicBezTo>
                      <a:cubicBezTo>
                        <a:pt x="225" y="366"/>
                        <a:pt x="271" y="349"/>
                        <a:pt x="310" y="310"/>
                      </a:cubicBezTo>
                      <a:cubicBezTo>
                        <a:pt x="429" y="203"/>
                        <a:pt x="358"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866800" y="4058375"/>
                  <a:ext cx="10725" cy="9150"/>
                </a:xfrm>
                <a:custGeom>
                  <a:avLst/>
                  <a:gdLst/>
                  <a:ahLst/>
                  <a:cxnLst/>
                  <a:rect l="l" t="t" r="r" b="b"/>
                  <a:pathLst>
                    <a:path w="429" h="366" extrusionOk="0">
                      <a:moveTo>
                        <a:pt x="191" y="0"/>
                      </a:moveTo>
                      <a:cubicBezTo>
                        <a:pt x="95" y="0"/>
                        <a:pt x="0" y="84"/>
                        <a:pt x="0" y="179"/>
                      </a:cubicBezTo>
                      <a:cubicBezTo>
                        <a:pt x="0" y="291"/>
                        <a:pt x="92" y="366"/>
                        <a:pt x="185" y="366"/>
                      </a:cubicBezTo>
                      <a:cubicBezTo>
                        <a:pt x="230" y="366"/>
                        <a:pt x="275" y="348"/>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6119200" y="4286375"/>
                  <a:ext cx="10750" cy="9275"/>
                </a:xfrm>
                <a:custGeom>
                  <a:avLst/>
                  <a:gdLst/>
                  <a:ahLst/>
                  <a:cxnLst/>
                  <a:rect l="l" t="t" r="r" b="b"/>
                  <a:pathLst>
                    <a:path w="430" h="371" extrusionOk="0">
                      <a:moveTo>
                        <a:pt x="191" y="0"/>
                      </a:moveTo>
                      <a:cubicBezTo>
                        <a:pt x="84" y="0"/>
                        <a:pt x="1" y="84"/>
                        <a:pt x="1" y="191"/>
                      </a:cubicBezTo>
                      <a:cubicBezTo>
                        <a:pt x="1" y="297"/>
                        <a:pt x="91" y="370"/>
                        <a:pt x="186" y="370"/>
                      </a:cubicBezTo>
                      <a:cubicBezTo>
                        <a:pt x="229" y="370"/>
                        <a:pt x="273" y="355"/>
                        <a:pt x="310" y="322"/>
                      </a:cubicBezTo>
                      <a:cubicBezTo>
                        <a:pt x="429"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6402875" y="4209275"/>
                  <a:ext cx="10725" cy="9400"/>
                </a:xfrm>
                <a:custGeom>
                  <a:avLst/>
                  <a:gdLst/>
                  <a:ahLst/>
                  <a:cxnLst/>
                  <a:rect l="l" t="t" r="r" b="b"/>
                  <a:pathLst>
                    <a:path w="429" h="376" extrusionOk="0">
                      <a:moveTo>
                        <a:pt x="191" y="1"/>
                      </a:moveTo>
                      <a:cubicBezTo>
                        <a:pt x="96" y="1"/>
                        <a:pt x="0" y="84"/>
                        <a:pt x="0" y="191"/>
                      </a:cubicBezTo>
                      <a:cubicBezTo>
                        <a:pt x="0" y="297"/>
                        <a:pt x="96" y="376"/>
                        <a:pt x="190" y="376"/>
                      </a:cubicBezTo>
                      <a:cubicBezTo>
                        <a:pt x="233" y="376"/>
                        <a:pt x="276" y="359"/>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6147175" y="37860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454675" y="4033325"/>
                  <a:ext cx="10725" cy="9200"/>
                </a:xfrm>
                <a:custGeom>
                  <a:avLst/>
                  <a:gdLst/>
                  <a:ahLst/>
                  <a:cxnLst/>
                  <a:rect l="l" t="t" r="r" b="b"/>
                  <a:pathLst>
                    <a:path w="429" h="368" extrusionOk="0">
                      <a:moveTo>
                        <a:pt x="172" y="1"/>
                      </a:moveTo>
                      <a:cubicBezTo>
                        <a:pt x="83" y="1"/>
                        <a:pt x="0" y="80"/>
                        <a:pt x="0" y="181"/>
                      </a:cubicBezTo>
                      <a:cubicBezTo>
                        <a:pt x="0" y="293"/>
                        <a:pt x="92" y="368"/>
                        <a:pt x="185" y="368"/>
                      </a:cubicBezTo>
                      <a:cubicBezTo>
                        <a:pt x="230" y="368"/>
                        <a:pt x="275" y="350"/>
                        <a:pt x="310" y="312"/>
                      </a:cubicBezTo>
                      <a:cubicBezTo>
                        <a:pt x="429" y="204"/>
                        <a:pt x="357" y="2"/>
                        <a:pt x="191" y="2"/>
                      </a:cubicBezTo>
                      <a:cubicBezTo>
                        <a:pt x="184" y="1"/>
                        <a:pt x="178"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540675" y="3653550"/>
                  <a:ext cx="9550" cy="9250"/>
                </a:xfrm>
                <a:custGeom>
                  <a:avLst/>
                  <a:gdLst/>
                  <a:ahLst/>
                  <a:cxnLst/>
                  <a:rect l="l" t="t" r="r" b="b"/>
                  <a:pathLst>
                    <a:path w="382" h="370" extrusionOk="0">
                      <a:moveTo>
                        <a:pt x="191" y="1"/>
                      </a:moveTo>
                      <a:cubicBezTo>
                        <a:pt x="84" y="1"/>
                        <a:pt x="1" y="84"/>
                        <a:pt x="1" y="179"/>
                      </a:cubicBezTo>
                      <a:cubicBezTo>
                        <a:pt x="1" y="286"/>
                        <a:pt x="84" y="370"/>
                        <a:pt x="191" y="370"/>
                      </a:cubicBezTo>
                      <a:cubicBezTo>
                        <a:pt x="299" y="370"/>
                        <a:pt x="382" y="286"/>
                        <a:pt x="382" y="179"/>
                      </a:cubicBezTo>
                      <a:cubicBezTo>
                        <a:pt x="382" y="84"/>
                        <a:pt x="299"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156700" y="31136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307325" y="2883825"/>
                  <a:ext cx="10750" cy="9250"/>
                </a:xfrm>
                <a:custGeom>
                  <a:avLst/>
                  <a:gdLst/>
                  <a:ahLst/>
                  <a:cxnLst/>
                  <a:rect l="l" t="t" r="r" b="b"/>
                  <a:pathLst>
                    <a:path w="430" h="370" extrusionOk="0">
                      <a:moveTo>
                        <a:pt x="191" y="0"/>
                      </a:moveTo>
                      <a:cubicBezTo>
                        <a:pt x="84" y="0"/>
                        <a:pt x="0" y="84"/>
                        <a:pt x="0" y="191"/>
                      </a:cubicBezTo>
                      <a:cubicBezTo>
                        <a:pt x="0" y="297"/>
                        <a:pt x="91" y="370"/>
                        <a:pt x="186" y="370"/>
                      </a:cubicBezTo>
                      <a:cubicBezTo>
                        <a:pt x="229" y="370"/>
                        <a:pt x="273" y="355"/>
                        <a:pt x="310" y="322"/>
                      </a:cubicBezTo>
                      <a:cubicBezTo>
                        <a:pt x="429" y="203"/>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6184975" y="2748375"/>
                  <a:ext cx="10750" cy="9275"/>
                </a:xfrm>
                <a:custGeom>
                  <a:avLst/>
                  <a:gdLst/>
                  <a:ahLst/>
                  <a:cxnLst/>
                  <a:rect l="l" t="t" r="r" b="b"/>
                  <a:pathLst>
                    <a:path w="430" h="371" extrusionOk="0">
                      <a:moveTo>
                        <a:pt x="191" y="1"/>
                      </a:moveTo>
                      <a:cubicBezTo>
                        <a:pt x="96" y="1"/>
                        <a:pt x="1" y="84"/>
                        <a:pt x="1" y="191"/>
                      </a:cubicBezTo>
                      <a:cubicBezTo>
                        <a:pt x="1" y="298"/>
                        <a:pt x="97" y="371"/>
                        <a:pt x="192" y="371"/>
                      </a:cubicBezTo>
                      <a:cubicBezTo>
                        <a:pt x="235" y="371"/>
                        <a:pt x="277" y="356"/>
                        <a:pt x="311"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6638925" y="3434475"/>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29"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6726425" y="4021125"/>
                  <a:ext cx="10750" cy="9200"/>
                </a:xfrm>
                <a:custGeom>
                  <a:avLst/>
                  <a:gdLst/>
                  <a:ahLst/>
                  <a:cxnLst/>
                  <a:rect l="l" t="t" r="r" b="b"/>
                  <a:pathLst>
                    <a:path w="430" h="368" extrusionOk="0">
                      <a:moveTo>
                        <a:pt x="173" y="1"/>
                      </a:moveTo>
                      <a:cubicBezTo>
                        <a:pt x="84" y="1"/>
                        <a:pt x="0" y="80"/>
                        <a:pt x="0" y="180"/>
                      </a:cubicBezTo>
                      <a:cubicBezTo>
                        <a:pt x="0" y="293"/>
                        <a:pt x="87" y="367"/>
                        <a:pt x="180" y="367"/>
                      </a:cubicBezTo>
                      <a:cubicBezTo>
                        <a:pt x="225" y="367"/>
                        <a:pt x="271" y="350"/>
                        <a:pt x="310" y="311"/>
                      </a:cubicBezTo>
                      <a:cubicBezTo>
                        <a:pt x="429" y="204"/>
                        <a:pt x="358" y="2"/>
                        <a:pt x="191" y="2"/>
                      </a:cubicBezTo>
                      <a:cubicBezTo>
                        <a:pt x="185" y="1"/>
                        <a:pt x="179"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749825" y="2629625"/>
                  <a:ext cx="10725" cy="9275"/>
                </a:xfrm>
                <a:custGeom>
                  <a:avLst/>
                  <a:gdLst/>
                  <a:ahLst/>
                  <a:cxnLst/>
                  <a:rect l="l" t="t" r="r" b="b"/>
                  <a:pathLst>
                    <a:path w="429" h="371" extrusionOk="0">
                      <a:moveTo>
                        <a:pt x="202" y="0"/>
                      </a:moveTo>
                      <a:cubicBezTo>
                        <a:pt x="95" y="0"/>
                        <a:pt x="12" y="84"/>
                        <a:pt x="0" y="191"/>
                      </a:cubicBezTo>
                      <a:cubicBezTo>
                        <a:pt x="0" y="297"/>
                        <a:pt x="96" y="370"/>
                        <a:pt x="195" y="370"/>
                      </a:cubicBezTo>
                      <a:cubicBezTo>
                        <a:pt x="239" y="370"/>
                        <a:pt x="284" y="355"/>
                        <a:pt x="322" y="322"/>
                      </a:cubicBezTo>
                      <a:cubicBezTo>
                        <a:pt x="429" y="203"/>
                        <a:pt x="357" y="12"/>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5258075" y="4032775"/>
                  <a:ext cx="23250" cy="23225"/>
                </a:xfrm>
                <a:custGeom>
                  <a:avLst/>
                  <a:gdLst/>
                  <a:ahLst/>
                  <a:cxnLst/>
                  <a:rect l="l" t="t" r="r" b="b"/>
                  <a:pathLst>
                    <a:path w="930" h="929" extrusionOk="0">
                      <a:moveTo>
                        <a:pt x="358" y="0"/>
                      </a:moveTo>
                      <a:lnTo>
                        <a:pt x="358" y="357"/>
                      </a:lnTo>
                      <a:lnTo>
                        <a:pt x="1" y="465"/>
                      </a:lnTo>
                      <a:lnTo>
                        <a:pt x="358" y="572"/>
                      </a:lnTo>
                      <a:lnTo>
                        <a:pt x="358" y="929"/>
                      </a:lnTo>
                      <a:lnTo>
                        <a:pt x="572" y="643"/>
                      </a:lnTo>
                      <a:lnTo>
                        <a:pt x="930" y="750"/>
                      </a:lnTo>
                      <a:lnTo>
                        <a:pt x="715" y="465"/>
                      </a:lnTo>
                      <a:lnTo>
                        <a:pt x="930"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5442025" y="4260175"/>
                  <a:ext cx="23550" cy="23250"/>
                </a:xfrm>
                <a:custGeom>
                  <a:avLst/>
                  <a:gdLst/>
                  <a:ahLst/>
                  <a:cxnLst/>
                  <a:rect l="l" t="t" r="r" b="b"/>
                  <a:pathLst>
                    <a:path w="942" h="930" extrusionOk="0">
                      <a:moveTo>
                        <a:pt x="358" y="1"/>
                      </a:moveTo>
                      <a:lnTo>
                        <a:pt x="358" y="358"/>
                      </a:lnTo>
                      <a:lnTo>
                        <a:pt x="1" y="465"/>
                      </a:lnTo>
                      <a:lnTo>
                        <a:pt x="358" y="572"/>
                      </a:lnTo>
                      <a:lnTo>
                        <a:pt x="358" y="929"/>
                      </a:lnTo>
                      <a:lnTo>
                        <a:pt x="584" y="644"/>
                      </a:lnTo>
                      <a:lnTo>
                        <a:pt x="942" y="751"/>
                      </a:lnTo>
                      <a:lnTo>
                        <a:pt x="715" y="465"/>
                      </a:lnTo>
                      <a:lnTo>
                        <a:pt x="942" y="179"/>
                      </a:lnTo>
                      <a:lnTo>
                        <a:pt x="942" y="179"/>
                      </a:lnTo>
                      <a:lnTo>
                        <a:pt x="584"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5063725" y="4076475"/>
                  <a:ext cx="5450" cy="3600"/>
                </a:xfrm>
                <a:custGeom>
                  <a:avLst/>
                  <a:gdLst/>
                  <a:ahLst/>
                  <a:cxnLst/>
                  <a:rect l="l" t="t" r="r" b="b"/>
                  <a:pathLst>
                    <a:path w="218" h="144" extrusionOk="0">
                      <a:moveTo>
                        <a:pt x="89" y="1"/>
                      </a:moveTo>
                      <a:cubicBezTo>
                        <a:pt x="41" y="1"/>
                        <a:pt x="11" y="44"/>
                        <a:pt x="0" y="98"/>
                      </a:cubicBezTo>
                      <a:cubicBezTo>
                        <a:pt x="0" y="131"/>
                        <a:pt x="13" y="143"/>
                        <a:pt x="32" y="143"/>
                      </a:cubicBezTo>
                      <a:cubicBezTo>
                        <a:pt x="95" y="143"/>
                        <a:pt x="217" y="2"/>
                        <a:pt x="107" y="2"/>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5355125" y="4146475"/>
                  <a:ext cx="5150" cy="3550"/>
                </a:xfrm>
                <a:custGeom>
                  <a:avLst/>
                  <a:gdLst/>
                  <a:ahLst/>
                  <a:cxnLst/>
                  <a:rect l="l" t="t" r="r" b="b"/>
                  <a:pathLst>
                    <a:path w="206" h="142" extrusionOk="0">
                      <a:moveTo>
                        <a:pt x="96" y="0"/>
                      </a:moveTo>
                      <a:cubicBezTo>
                        <a:pt x="48" y="0"/>
                        <a:pt x="0" y="36"/>
                        <a:pt x="0" y="96"/>
                      </a:cubicBezTo>
                      <a:cubicBezTo>
                        <a:pt x="0" y="129"/>
                        <a:pt x="13" y="141"/>
                        <a:pt x="31" y="141"/>
                      </a:cubicBezTo>
                      <a:cubicBezTo>
                        <a:pt x="90" y="141"/>
                        <a:pt x="20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5499175" y="396102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199450" y="3933900"/>
                  <a:ext cx="5325" cy="3450"/>
                </a:xfrm>
                <a:custGeom>
                  <a:avLst/>
                  <a:gdLst/>
                  <a:ahLst/>
                  <a:cxnLst/>
                  <a:rect l="l" t="t" r="r" b="b"/>
                  <a:pathLst>
                    <a:path w="213" h="138" extrusionOk="0">
                      <a:moveTo>
                        <a:pt x="81" y="1"/>
                      </a:moveTo>
                      <a:cubicBezTo>
                        <a:pt x="38" y="1"/>
                        <a:pt x="0" y="43"/>
                        <a:pt x="0" y="86"/>
                      </a:cubicBezTo>
                      <a:cubicBezTo>
                        <a:pt x="0" y="124"/>
                        <a:pt x="15" y="138"/>
                        <a:pt x="36" y="138"/>
                      </a:cubicBezTo>
                      <a:cubicBezTo>
                        <a:pt x="99" y="138"/>
                        <a:pt x="212" y="2"/>
                        <a:pt x="96" y="2"/>
                      </a:cubicBezTo>
                      <a:cubicBezTo>
                        <a:pt x="91" y="1"/>
                        <a:pt x="8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352750" y="3997050"/>
                  <a:ext cx="10725" cy="9175"/>
                </a:xfrm>
                <a:custGeom>
                  <a:avLst/>
                  <a:gdLst/>
                  <a:ahLst/>
                  <a:cxnLst/>
                  <a:rect l="l" t="t" r="r" b="b"/>
                  <a:pathLst>
                    <a:path w="429" h="367" extrusionOk="0">
                      <a:moveTo>
                        <a:pt x="191" y="0"/>
                      </a:moveTo>
                      <a:cubicBezTo>
                        <a:pt x="95" y="0"/>
                        <a:pt x="0" y="72"/>
                        <a:pt x="0" y="179"/>
                      </a:cubicBezTo>
                      <a:cubicBezTo>
                        <a:pt x="0" y="292"/>
                        <a:pt x="87" y="366"/>
                        <a:pt x="180" y="366"/>
                      </a:cubicBezTo>
                      <a:cubicBezTo>
                        <a:pt x="225" y="366"/>
                        <a:pt x="271" y="349"/>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0" name="Google Shape;2820;p7"/>
              <p:cNvGrpSpPr/>
              <p:nvPr/>
            </p:nvGrpSpPr>
            <p:grpSpPr>
              <a:xfrm>
                <a:off x="-347125" y="539689"/>
                <a:ext cx="1372388" cy="107731"/>
                <a:chOff x="5894475" y="435806"/>
                <a:chExt cx="1372388" cy="107731"/>
              </a:xfrm>
            </p:grpSpPr>
            <p:sp>
              <p:nvSpPr>
                <p:cNvPr id="2821" name="Google Shape;2821;p7"/>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3" name="Google Shape;2823;p7"/>
              <p:cNvGrpSpPr/>
              <p:nvPr/>
            </p:nvGrpSpPr>
            <p:grpSpPr>
              <a:xfrm>
                <a:off x="8312500" y="1168564"/>
                <a:ext cx="1372388" cy="107731"/>
                <a:chOff x="5894475" y="435806"/>
                <a:chExt cx="1372388" cy="107731"/>
              </a:xfrm>
            </p:grpSpPr>
            <p:sp>
              <p:nvSpPr>
                <p:cNvPr id="2824" name="Google Shape;2824;p7"/>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6" name="Google Shape;2826;p7"/>
            <p:cNvGrpSpPr/>
            <p:nvPr/>
          </p:nvGrpSpPr>
          <p:grpSpPr>
            <a:xfrm>
              <a:off x="-920900" y="2100225"/>
              <a:ext cx="3916575" cy="3378125"/>
              <a:chOff x="780450" y="1002925"/>
              <a:chExt cx="3916575" cy="3378125"/>
            </a:xfrm>
          </p:grpSpPr>
          <p:sp>
            <p:nvSpPr>
              <p:cNvPr id="2827" name="Google Shape;2827;p7"/>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7"/>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7"/>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0" name="Google Shape;2950;p7"/>
          <p:cNvSpPr txBox="1">
            <a:spLocks noGrp="1"/>
          </p:cNvSpPr>
          <p:nvPr>
            <p:ph type="title"/>
          </p:nvPr>
        </p:nvSpPr>
        <p:spPr>
          <a:xfrm>
            <a:off x="963175" y="1003438"/>
            <a:ext cx="4897500" cy="7557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51" name="Google Shape;2951;p7"/>
          <p:cNvSpPr txBox="1">
            <a:spLocks noGrp="1"/>
          </p:cNvSpPr>
          <p:nvPr>
            <p:ph type="body" idx="1"/>
          </p:nvPr>
        </p:nvSpPr>
        <p:spPr>
          <a:xfrm>
            <a:off x="963175" y="1759138"/>
            <a:ext cx="4897500" cy="23793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accent6"/>
              </a:buClr>
              <a:buSzPts val="1000"/>
              <a:buChar char="●"/>
              <a:defRPr sz="1600">
                <a:solidFill>
                  <a:schemeClr val="lt2"/>
                </a:solidFill>
              </a:defRPr>
            </a:lvl1pPr>
            <a:lvl2pPr marL="914400" lvl="1" indent="-304800">
              <a:spcBef>
                <a:spcPts val="0"/>
              </a:spcBef>
              <a:spcAft>
                <a:spcPts val="0"/>
              </a:spcAft>
              <a:buClr>
                <a:schemeClr val="lt2"/>
              </a:buClr>
              <a:buSzPts val="1200"/>
              <a:buChar char="○"/>
              <a:defRPr sz="1200">
                <a:solidFill>
                  <a:schemeClr val="lt2"/>
                </a:solidFill>
              </a:defRPr>
            </a:lvl2pPr>
            <a:lvl3pPr marL="1371600" lvl="2" indent="-304800">
              <a:spcBef>
                <a:spcPts val="0"/>
              </a:spcBef>
              <a:spcAft>
                <a:spcPts val="0"/>
              </a:spcAft>
              <a:buClr>
                <a:schemeClr val="lt2"/>
              </a:buClr>
              <a:buSzPts val="1200"/>
              <a:buChar char="■"/>
              <a:defRPr sz="1200">
                <a:solidFill>
                  <a:schemeClr val="lt2"/>
                </a:solidFill>
              </a:defRPr>
            </a:lvl3pPr>
            <a:lvl4pPr marL="1828800" lvl="3" indent="-304800">
              <a:spcBef>
                <a:spcPts val="0"/>
              </a:spcBef>
              <a:spcAft>
                <a:spcPts val="0"/>
              </a:spcAft>
              <a:buClr>
                <a:schemeClr val="lt2"/>
              </a:buClr>
              <a:buSzPts val="1200"/>
              <a:buChar char="●"/>
              <a:defRPr sz="1200">
                <a:solidFill>
                  <a:schemeClr val="lt2"/>
                </a:solidFill>
              </a:defRPr>
            </a:lvl4pPr>
            <a:lvl5pPr marL="2286000" lvl="4" indent="-304800">
              <a:spcBef>
                <a:spcPts val="0"/>
              </a:spcBef>
              <a:spcAft>
                <a:spcPts val="0"/>
              </a:spcAft>
              <a:buClr>
                <a:schemeClr val="lt2"/>
              </a:buClr>
              <a:buSzPts val="1200"/>
              <a:buChar char="○"/>
              <a:defRPr sz="1200">
                <a:solidFill>
                  <a:schemeClr val="lt2"/>
                </a:solidFill>
              </a:defRPr>
            </a:lvl5pPr>
            <a:lvl6pPr marL="2743200" lvl="5" indent="-304800">
              <a:spcBef>
                <a:spcPts val="0"/>
              </a:spcBef>
              <a:spcAft>
                <a:spcPts val="0"/>
              </a:spcAft>
              <a:buClr>
                <a:schemeClr val="lt2"/>
              </a:buClr>
              <a:buSzPts val="1200"/>
              <a:buChar char="■"/>
              <a:defRPr sz="1200">
                <a:solidFill>
                  <a:schemeClr val="lt2"/>
                </a:solidFill>
              </a:defRPr>
            </a:lvl6pPr>
            <a:lvl7pPr marL="3200400" lvl="6" indent="-304800">
              <a:spcBef>
                <a:spcPts val="0"/>
              </a:spcBef>
              <a:spcAft>
                <a:spcPts val="0"/>
              </a:spcAft>
              <a:buClr>
                <a:schemeClr val="lt2"/>
              </a:buClr>
              <a:buSzPts val="1200"/>
              <a:buChar char="●"/>
              <a:defRPr sz="1200">
                <a:solidFill>
                  <a:schemeClr val="lt2"/>
                </a:solidFill>
              </a:defRPr>
            </a:lvl7pPr>
            <a:lvl8pPr marL="3657600" lvl="7" indent="-304800">
              <a:spcBef>
                <a:spcPts val="0"/>
              </a:spcBef>
              <a:spcAft>
                <a:spcPts val="0"/>
              </a:spcAft>
              <a:buClr>
                <a:schemeClr val="lt2"/>
              </a:buClr>
              <a:buSzPts val="1200"/>
              <a:buChar char="○"/>
              <a:defRPr sz="1200">
                <a:solidFill>
                  <a:schemeClr val="lt2"/>
                </a:solidFill>
              </a:defRPr>
            </a:lvl8pPr>
            <a:lvl9pPr marL="4114800" lvl="8" indent="-304800">
              <a:spcBef>
                <a:spcPts val="0"/>
              </a:spcBef>
              <a:spcAft>
                <a:spcPts val="0"/>
              </a:spcAft>
              <a:buClr>
                <a:schemeClr val="lt2"/>
              </a:buClr>
              <a:buSzPts val="1200"/>
              <a:buChar char="■"/>
              <a:defRPr sz="1200">
                <a:solidFill>
                  <a:schemeClr val="l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3454"/>
        <p:cNvGrpSpPr/>
        <p:nvPr/>
      </p:nvGrpSpPr>
      <p:grpSpPr>
        <a:xfrm>
          <a:off x="0" y="0"/>
          <a:ext cx="0" cy="0"/>
          <a:chOff x="0" y="0"/>
          <a:chExt cx="0" cy="0"/>
        </a:xfrm>
      </p:grpSpPr>
      <p:grpSp>
        <p:nvGrpSpPr>
          <p:cNvPr id="3455" name="Google Shape;3455;p9"/>
          <p:cNvGrpSpPr/>
          <p:nvPr/>
        </p:nvGrpSpPr>
        <p:grpSpPr>
          <a:xfrm>
            <a:off x="-592346" y="1"/>
            <a:ext cx="11507196" cy="6008622"/>
            <a:chOff x="-592346" y="1"/>
            <a:chExt cx="11507196" cy="6008622"/>
          </a:xfrm>
        </p:grpSpPr>
        <p:sp>
          <p:nvSpPr>
            <p:cNvPr id="3456" name="Google Shape;3456;p9"/>
            <p:cNvSpPr/>
            <p:nvPr/>
          </p:nvSpPr>
          <p:spPr>
            <a:xfrm rot="10800000">
              <a:off x="49" y="1"/>
              <a:ext cx="9123651" cy="811599"/>
            </a:xfrm>
            <a:custGeom>
              <a:avLst/>
              <a:gdLst/>
              <a:ahLst/>
              <a:cxnLst/>
              <a:rect l="l" t="t" r="r" b="b"/>
              <a:pathLst>
                <a:path w="74415" h="12562" extrusionOk="0">
                  <a:moveTo>
                    <a:pt x="1" y="0"/>
                  </a:moveTo>
                  <a:lnTo>
                    <a:pt x="1" y="12561"/>
                  </a:lnTo>
                  <a:lnTo>
                    <a:pt x="74415" y="12561"/>
                  </a:lnTo>
                  <a:lnTo>
                    <a:pt x="74415" y="0"/>
                  </a:lnTo>
                  <a:lnTo>
                    <a:pt x="73200" y="12"/>
                  </a:lnTo>
                  <a:cubicBezTo>
                    <a:pt x="73180" y="12"/>
                    <a:pt x="73159" y="12"/>
                    <a:pt x="73138" y="12"/>
                  </a:cubicBezTo>
                  <a:cubicBezTo>
                    <a:pt x="71326" y="12"/>
                    <a:pt x="69539" y="523"/>
                    <a:pt x="67986" y="1453"/>
                  </a:cubicBezTo>
                  <a:lnTo>
                    <a:pt x="66747" y="2203"/>
                  </a:lnTo>
                  <a:cubicBezTo>
                    <a:pt x="64771" y="3394"/>
                    <a:pt x="62509" y="4025"/>
                    <a:pt x="60199" y="4025"/>
                  </a:cubicBezTo>
                  <a:lnTo>
                    <a:pt x="29636" y="4025"/>
                  </a:lnTo>
                  <a:cubicBezTo>
                    <a:pt x="28790" y="4025"/>
                    <a:pt x="27957" y="3763"/>
                    <a:pt x="27254" y="3286"/>
                  </a:cubicBezTo>
                  <a:lnTo>
                    <a:pt x="25504" y="2084"/>
                  </a:lnTo>
                  <a:cubicBezTo>
                    <a:pt x="24790" y="1596"/>
                    <a:pt x="23956" y="1334"/>
                    <a:pt x="23087" y="1334"/>
                  </a:cubicBezTo>
                  <a:lnTo>
                    <a:pt x="19682" y="1334"/>
                  </a:lnTo>
                  <a:cubicBezTo>
                    <a:pt x="19051" y="1334"/>
                    <a:pt x="18444" y="1489"/>
                    <a:pt x="17896" y="1786"/>
                  </a:cubicBezTo>
                  <a:lnTo>
                    <a:pt x="16896" y="2322"/>
                  </a:lnTo>
                  <a:cubicBezTo>
                    <a:pt x="16705" y="2429"/>
                    <a:pt x="16479" y="2489"/>
                    <a:pt x="16241" y="2489"/>
                  </a:cubicBezTo>
                  <a:lnTo>
                    <a:pt x="10847" y="2489"/>
                  </a:lnTo>
                  <a:cubicBezTo>
                    <a:pt x="10240" y="2477"/>
                    <a:pt x="9657" y="2227"/>
                    <a:pt x="9252" y="1786"/>
                  </a:cubicBezTo>
                  <a:cubicBezTo>
                    <a:pt x="8192" y="643"/>
                    <a:pt x="6704"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9"/>
            <p:cNvSpPr/>
            <p:nvPr/>
          </p:nvSpPr>
          <p:spPr>
            <a:xfrm>
              <a:off x="-1" y="3613875"/>
              <a:ext cx="9191938" cy="1453185"/>
            </a:xfrm>
            <a:custGeom>
              <a:avLst/>
              <a:gdLst/>
              <a:ahLst/>
              <a:cxnLst/>
              <a:rect l="l" t="t" r="r" b="b"/>
              <a:pathLst>
                <a:path w="112598" h="17801" extrusionOk="0">
                  <a:moveTo>
                    <a:pt x="0" y="1"/>
                  </a:moveTo>
                  <a:lnTo>
                    <a:pt x="0" y="15253"/>
                  </a:lnTo>
                  <a:lnTo>
                    <a:pt x="21503" y="15253"/>
                  </a:lnTo>
                  <a:cubicBezTo>
                    <a:pt x="26218" y="15253"/>
                    <a:pt x="30707" y="14253"/>
                    <a:pt x="33838" y="12514"/>
                  </a:cubicBezTo>
                  <a:cubicBezTo>
                    <a:pt x="35517" y="11574"/>
                    <a:pt x="37934" y="11038"/>
                    <a:pt x="40482" y="11038"/>
                  </a:cubicBezTo>
                  <a:cubicBezTo>
                    <a:pt x="42256" y="11038"/>
                    <a:pt x="43958" y="11383"/>
                    <a:pt x="45209" y="12002"/>
                  </a:cubicBezTo>
                  <a:cubicBezTo>
                    <a:pt x="47673" y="13217"/>
                    <a:pt x="51019" y="13895"/>
                    <a:pt x="54495" y="13895"/>
                  </a:cubicBezTo>
                  <a:lnTo>
                    <a:pt x="71486" y="13895"/>
                  </a:lnTo>
                  <a:cubicBezTo>
                    <a:pt x="75046" y="13895"/>
                    <a:pt x="78332" y="14836"/>
                    <a:pt x="80082" y="16360"/>
                  </a:cubicBezTo>
                  <a:cubicBezTo>
                    <a:pt x="81106" y="17253"/>
                    <a:pt x="83035" y="17801"/>
                    <a:pt x="85106" y="17801"/>
                  </a:cubicBezTo>
                  <a:lnTo>
                    <a:pt x="112598" y="17801"/>
                  </a:lnTo>
                  <a:lnTo>
                    <a:pt x="112598" y="2549"/>
                  </a:lnTo>
                  <a:lnTo>
                    <a:pt x="91095" y="2549"/>
                  </a:lnTo>
                  <a:cubicBezTo>
                    <a:pt x="86380" y="2549"/>
                    <a:pt x="81892" y="3549"/>
                    <a:pt x="78760" y="5287"/>
                  </a:cubicBezTo>
                  <a:cubicBezTo>
                    <a:pt x="77082" y="6228"/>
                    <a:pt x="74665" y="6764"/>
                    <a:pt x="72117" y="6764"/>
                  </a:cubicBezTo>
                  <a:cubicBezTo>
                    <a:pt x="70343" y="6764"/>
                    <a:pt x="68640" y="6418"/>
                    <a:pt x="67390" y="5799"/>
                  </a:cubicBezTo>
                  <a:cubicBezTo>
                    <a:pt x="64925" y="4585"/>
                    <a:pt x="61580" y="3906"/>
                    <a:pt x="58103" y="3906"/>
                  </a:cubicBezTo>
                  <a:lnTo>
                    <a:pt x="41113" y="3906"/>
                  </a:lnTo>
                  <a:cubicBezTo>
                    <a:pt x="37553" y="3906"/>
                    <a:pt x="34267" y="2965"/>
                    <a:pt x="32516" y="1441"/>
                  </a:cubicBezTo>
                  <a:cubicBezTo>
                    <a:pt x="31493" y="548"/>
                    <a:pt x="29564" y="1"/>
                    <a:pt x="27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8" name="Google Shape;3458;p9"/>
            <p:cNvGrpSpPr/>
            <p:nvPr/>
          </p:nvGrpSpPr>
          <p:grpSpPr>
            <a:xfrm>
              <a:off x="-418400" y="3323639"/>
              <a:ext cx="1372388" cy="107731"/>
              <a:chOff x="5894475" y="435806"/>
              <a:chExt cx="1372388" cy="107731"/>
            </a:xfrm>
          </p:grpSpPr>
          <p:sp>
            <p:nvSpPr>
              <p:cNvPr id="3459" name="Google Shape;3459;p9"/>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9"/>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1" name="Google Shape;3461;p9"/>
            <p:cNvGrpSpPr/>
            <p:nvPr/>
          </p:nvGrpSpPr>
          <p:grpSpPr>
            <a:xfrm>
              <a:off x="-142170" y="3802149"/>
              <a:ext cx="883939" cy="70936"/>
              <a:chOff x="5933780" y="1496474"/>
              <a:chExt cx="883939" cy="70936"/>
            </a:xfrm>
          </p:grpSpPr>
          <p:sp>
            <p:nvSpPr>
              <p:cNvPr id="3462" name="Google Shape;3462;p9"/>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9"/>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4" name="Google Shape;3464;p9"/>
            <p:cNvGrpSpPr/>
            <p:nvPr/>
          </p:nvGrpSpPr>
          <p:grpSpPr>
            <a:xfrm>
              <a:off x="7547300" y="4877914"/>
              <a:ext cx="1372388" cy="107731"/>
              <a:chOff x="5894475" y="435806"/>
              <a:chExt cx="1372388" cy="107731"/>
            </a:xfrm>
          </p:grpSpPr>
          <p:sp>
            <p:nvSpPr>
              <p:cNvPr id="3465" name="Google Shape;3465;p9"/>
              <p:cNvSpPr/>
              <p:nvPr/>
            </p:nvSpPr>
            <p:spPr>
              <a:xfrm>
                <a:off x="5894475" y="435878"/>
                <a:ext cx="1099114" cy="107659"/>
              </a:xfrm>
              <a:custGeom>
                <a:avLst/>
                <a:gdLst/>
                <a:ahLst/>
                <a:cxnLst/>
                <a:rect l="l" t="t" r="r" b="b"/>
                <a:pathLst>
                  <a:path w="15324" h="1501" extrusionOk="0">
                    <a:moveTo>
                      <a:pt x="751" y="0"/>
                    </a:moveTo>
                    <a:cubicBezTo>
                      <a:pt x="334" y="0"/>
                      <a:pt x="0" y="333"/>
                      <a:pt x="0" y="750"/>
                    </a:cubicBezTo>
                    <a:cubicBezTo>
                      <a:pt x="0" y="1167"/>
                      <a:pt x="334" y="1500"/>
                      <a:pt x="751" y="1500"/>
                    </a:cubicBezTo>
                    <a:lnTo>
                      <a:pt x="14574" y="1500"/>
                    </a:lnTo>
                    <a:cubicBezTo>
                      <a:pt x="14990" y="1500"/>
                      <a:pt x="15324" y="1167"/>
                      <a:pt x="15324" y="750"/>
                    </a:cubicBezTo>
                    <a:cubicBezTo>
                      <a:pt x="15324" y="333"/>
                      <a:pt x="14990" y="0"/>
                      <a:pt x="1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9"/>
              <p:cNvSpPr/>
              <p:nvPr/>
            </p:nvSpPr>
            <p:spPr>
              <a:xfrm>
                <a:off x="7099457" y="435806"/>
                <a:ext cx="167406" cy="107731"/>
              </a:xfrm>
              <a:custGeom>
                <a:avLst/>
                <a:gdLst/>
                <a:ahLst/>
                <a:cxnLst/>
                <a:rect l="l" t="t" r="r" b="b"/>
                <a:pathLst>
                  <a:path w="2334" h="1502" extrusionOk="0">
                    <a:moveTo>
                      <a:pt x="729" y="1"/>
                    </a:moveTo>
                    <a:cubicBezTo>
                      <a:pt x="322" y="1"/>
                      <a:pt x="0" y="341"/>
                      <a:pt x="0" y="751"/>
                    </a:cubicBezTo>
                    <a:cubicBezTo>
                      <a:pt x="0" y="1168"/>
                      <a:pt x="334" y="1501"/>
                      <a:pt x="750" y="1501"/>
                    </a:cubicBezTo>
                    <a:lnTo>
                      <a:pt x="1584" y="1501"/>
                    </a:lnTo>
                    <a:cubicBezTo>
                      <a:pt x="2000" y="1501"/>
                      <a:pt x="2334" y="1168"/>
                      <a:pt x="2334" y="751"/>
                    </a:cubicBezTo>
                    <a:cubicBezTo>
                      <a:pt x="2334" y="334"/>
                      <a:pt x="2000" y="1"/>
                      <a:pt x="1584" y="1"/>
                    </a:cubicBezTo>
                    <a:lnTo>
                      <a:pt x="750" y="1"/>
                    </a:lnTo>
                    <a:cubicBezTo>
                      <a:pt x="743" y="1"/>
                      <a:pt x="736"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7" name="Google Shape;3467;p9"/>
            <p:cNvGrpSpPr/>
            <p:nvPr/>
          </p:nvGrpSpPr>
          <p:grpSpPr>
            <a:xfrm>
              <a:off x="7988630" y="468774"/>
              <a:ext cx="883939" cy="70936"/>
              <a:chOff x="5933780" y="1496474"/>
              <a:chExt cx="883939" cy="70936"/>
            </a:xfrm>
          </p:grpSpPr>
          <p:sp>
            <p:nvSpPr>
              <p:cNvPr id="3468" name="Google Shape;3468;p9"/>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9"/>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0" name="Google Shape;3470;p9"/>
            <p:cNvGrpSpPr/>
            <p:nvPr/>
          </p:nvGrpSpPr>
          <p:grpSpPr>
            <a:xfrm>
              <a:off x="7248553" y="144661"/>
              <a:ext cx="1749276" cy="1686148"/>
              <a:chOff x="5063725" y="2625150"/>
              <a:chExt cx="1764450" cy="1700775"/>
            </a:xfrm>
          </p:grpSpPr>
          <p:sp>
            <p:nvSpPr>
              <p:cNvPr id="3471" name="Google Shape;3471;p9"/>
              <p:cNvSpPr/>
              <p:nvPr/>
            </p:nvSpPr>
            <p:spPr>
              <a:xfrm>
                <a:off x="5905200" y="3248150"/>
                <a:ext cx="23225" cy="23550"/>
              </a:xfrm>
              <a:custGeom>
                <a:avLst/>
                <a:gdLst/>
                <a:ahLst/>
                <a:cxnLst/>
                <a:rect l="l" t="t" r="r" b="b"/>
                <a:pathLst>
                  <a:path w="929" h="942" extrusionOk="0">
                    <a:moveTo>
                      <a:pt x="357" y="0"/>
                    </a:moveTo>
                    <a:lnTo>
                      <a:pt x="357" y="370"/>
                    </a:lnTo>
                    <a:lnTo>
                      <a:pt x="0" y="477"/>
                    </a:lnTo>
                    <a:lnTo>
                      <a:pt x="357" y="584"/>
                    </a:lnTo>
                    <a:lnTo>
                      <a:pt x="357" y="941"/>
                    </a:lnTo>
                    <a:lnTo>
                      <a:pt x="572" y="655"/>
                    </a:lnTo>
                    <a:lnTo>
                      <a:pt x="929" y="762"/>
                    </a:lnTo>
                    <a:lnTo>
                      <a:pt x="929" y="762"/>
                    </a:lnTo>
                    <a:lnTo>
                      <a:pt x="714" y="477"/>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9"/>
              <p:cNvSpPr/>
              <p:nvPr/>
            </p:nvSpPr>
            <p:spPr>
              <a:xfrm>
                <a:off x="6483525" y="3286550"/>
                <a:ext cx="23550" cy="23525"/>
              </a:xfrm>
              <a:custGeom>
                <a:avLst/>
                <a:gdLst/>
                <a:ahLst/>
                <a:cxnLst/>
                <a:rect l="l" t="t" r="r" b="b"/>
                <a:pathLst>
                  <a:path w="942" h="941" extrusionOk="0">
                    <a:moveTo>
                      <a:pt x="358" y="0"/>
                    </a:moveTo>
                    <a:lnTo>
                      <a:pt x="358" y="358"/>
                    </a:lnTo>
                    <a:lnTo>
                      <a:pt x="1" y="465"/>
                    </a:lnTo>
                    <a:lnTo>
                      <a:pt x="358" y="584"/>
                    </a:lnTo>
                    <a:lnTo>
                      <a:pt x="358" y="941"/>
                    </a:lnTo>
                    <a:lnTo>
                      <a:pt x="584" y="643"/>
                    </a:lnTo>
                    <a:lnTo>
                      <a:pt x="942" y="762"/>
                    </a:lnTo>
                    <a:lnTo>
                      <a:pt x="715" y="465"/>
                    </a:lnTo>
                    <a:lnTo>
                      <a:pt x="942"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9"/>
              <p:cNvSpPr/>
              <p:nvPr/>
            </p:nvSpPr>
            <p:spPr>
              <a:xfrm>
                <a:off x="5939725" y="2684100"/>
                <a:ext cx="23525" cy="23525"/>
              </a:xfrm>
              <a:custGeom>
                <a:avLst/>
                <a:gdLst/>
                <a:ahLst/>
                <a:cxnLst/>
                <a:rect l="l" t="t" r="r" b="b"/>
                <a:pathLst>
                  <a:path w="941" h="941" extrusionOk="0">
                    <a:moveTo>
                      <a:pt x="357" y="0"/>
                    </a:moveTo>
                    <a:lnTo>
                      <a:pt x="357" y="357"/>
                    </a:lnTo>
                    <a:lnTo>
                      <a:pt x="0" y="476"/>
                    </a:lnTo>
                    <a:lnTo>
                      <a:pt x="357" y="584"/>
                    </a:lnTo>
                    <a:lnTo>
                      <a:pt x="357" y="941"/>
                    </a:lnTo>
                    <a:lnTo>
                      <a:pt x="584" y="655"/>
                    </a:lnTo>
                    <a:lnTo>
                      <a:pt x="941" y="762"/>
                    </a:lnTo>
                    <a:lnTo>
                      <a:pt x="715" y="476"/>
                    </a:lnTo>
                    <a:lnTo>
                      <a:pt x="941" y="179"/>
                    </a:lnTo>
                    <a:lnTo>
                      <a:pt x="584"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9"/>
              <p:cNvSpPr/>
              <p:nvPr/>
            </p:nvSpPr>
            <p:spPr>
              <a:xfrm>
                <a:off x="6495450" y="2990075"/>
                <a:ext cx="23225" cy="23550"/>
              </a:xfrm>
              <a:custGeom>
                <a:avLst/>
                <a:gdLst/>
                <a:ahLst/>
                <a:cxnLst/>
                <a:rect l="l" t="t" r="r" b="b"/>
                <a:pathLst>
                  <a:path w="929" h="942" extrusionOk="0">
                    <a:moveTo>
                      <a:pt x="357" y="1"/>
                    </a:moveTo>
                    <a:lnTo>
                      <a:pt x="357" y="358"/>
                    </a:lnTo>
                    <a:lnTo>
                      <a:pt x="0" y="465"/>
                    </a:lnTo>
                    <a:lnTo>
                      <a:pt x="357" y="584"/>
                    </a:lnTo>
                    <a:lnTo>
                      <a:pt x="357" y="941"/>
                    </a:lnTo>
                    <a:lnTo>
                      <a:pt x="572" y="656"/>
                    </a:lnTo>
                    <a:lnTo>
                      <a:pt x="929" y="763"/>
                    </a:lnTo>
                    <a:lnTo>
                      <a:pt x="715" y="465"/>
                    </a:lnTo>
                    <a:lnTo>
                      <a:pt x="929" y="179"/>
                    </a:lnTo>
                    <a:lnTo>
                      <a:pt x="572"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9"/>
              <p:cNvSpPr/>
              <p:nvPr/>
            </p:nvSpPr>
            <p:spPr>
              <a:xfrm>
                <a:off x="5339950" y="3106750"/>
                <a:ext cx="23225" cy="23550"/>
              </a:xfrm>
              <a:custGeom>
                <a:avLst/>
                <a:gdLst/>
                <a:ahLst/>
                <a:cxnLst/>
                <a:rect l="l" t="t" r="r" b="b"/>
                <a:pathLst>
                  <a:path w="929" h="942" extrusionOk="0">
                    <a:moveTo>
                      <a:pt x="357" y="1"/>
                    </a:moveTo>
                    <a:lnTo>
                      <a:pt x="357" y="358"/>
                    </a:lnTo>
                    <a:lnTo>
                      <a:pt x="0" y="465"/>
                    </a:lnTo>
                    <a:lnTo>
                      <a:pt x="357" y="584"/>
                    </a:lnTo>
                    <a:lnTo>
                      <a:pt x="357" y="942"/>
                    </a:lnTo>
                    <a:lnTo>
                      <a:pt x="572" y="644"/>
                    </a:lnTo>
                    <a:lnTo>
                      <a:pt x="929" y="763"/>
                    </a:lnTo>
                    <a:lnTo>
                      <a:pt x="715" y="465"/>
                    </a:lnTo>
                    <a:lnTo>
                      <a:pt x="929" y="180"/>
                    </a:lnTo>
                    <a:lnTo>
                      <a:pt x="929" y="180"/>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9"/>
              <p:cNvSpPr/>
              <p:nvPr/>
            </p:nvSpPr>
            <p:spPr>
              <a:xfrm>
                <a:off x="5257800" y="3429425"/>
                <a:ext cx="23225" cy="23525"/>
              </a:xfrm>
              <a:custGeom>
                <a:avLst/>
                <a:gdLst/>
                <a:ahLst/>
                <a:cxnLst/>
                <a:rect l="l" t="t" r="r" b="b"/>
                <a:pathLst>
                  <a:path w="929" h="941" extrusionOk="0">
                    <a:moveTo>
                      <a:pt x="357" y="0"/>
                    </a:moveTo>
                    <a:lnTo>
                      <a:pt x="357" y="358"/>
                    </a:lnTo>
                    <a:lnTo>
                      <a:pt x="0" y="477"/>
                    </a:lnTo>
                    <a:lnTo>
                      <a:pt x="357" y="584"/>
                    </a:lnTo>
                    <a:lnTo>
                      <a:pt x="357" y="941"/>
                    </a:lnTo>
                    <a:lnTo>
                      <a:pt x="572" y="655"/>
                    </a:lnTo>
                    <a:lnTo>
                      <a:pt x="929" y="762"/>
                    </a:lnTo>
                    <a:lnTo>
                      <a:pt x="714" y="477"/>
                    </a:lnTo>
                    <a:lnTo>
                      <a:pt x="929" y="179"/>
                    </a:lnTo>
                    <a:lnTo>
                      <a:pt x="929" y="179"/>
                    </a:lnTo>
                    <a:lnTo>
                      <a:pt x="572"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9"/>
              <p:cNvSpPr/>
              <p:nvPr/>
            </p:nvSpPr>
            <p:spPr>
              <a:xfrm>
                <a:off x="5687600" y="3351125"/>
                <a:ext cx="23250" cy="23550"/>
              </a:xfrm>
              <a:custGeom>
                <a:avLst/>
                <a:gdLst/>
                <a:ahLst/>
                <a:cxnLst/>
                <a:rect l="l" t="t" r="r" b="b"/>
                <a:pathLst>
                  <a:path w="930" h="942" extrusionOk="0">
                    <a:moveTo>
                      <a:pt x="358" y="1"/>
                    </a:moveTo>
                    <a:lnTo>
                      <a:pt x="358" y="358"/>
                    </a:lnTo>
                    <a:lnTo>
                      <a:pt x="1" y="465"/>
                    </a:lnTo>
                    <a:lnTo>
                      <a:pt x="358" y="584"/>
                    </a:lnTo>
                    <a:lnTo>
                      <a:pt x="358" y="942"/>
                    </a:lnTo>
                    <a:lnTo>
                      <a:pt x="584" y="644"/>
                    </a:lnTo>
                    <a:lnTo>
                      <a:pt x="929" y="763"/>
                    </a:lnTo>
                    <a:lnTo>
                      <a:pt x="929" y="763"/>
                    </a:lnTo>
                    <a:lnTo>
                      <a:pt x="715" y="465"/>
                    </a:lnTo>
                    <a:lnTo>
                      <a:pt x="929" y="180"/>
                    </a:lnTo>
                    <a:lnTo>
                      <a:pt x="584"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9"/>
              <p:cNvSpPr/>
              <p:nvPr/>
            </p:nvSpPr>
            <p:spPr>
              <a:xfrm>
                <a:off x="6354650" y="3850000"/>
                <a:ext cx="23250" cy="23550"/>
              </a:xfrm>
              <a:custGeom>
                <a:avLst/>
                <a:gdLst/>
                <a:ahLst/>
                <a:cxnLst/>
                <a:rect l="l" t="t" r="r" b="b"/>
                <a:pathLst>
                  <a:path w="930" h="942" extrusionOk="0">
                    <a:moveTo>
                      <a:pt x="358" y="1"/>
                    </a:moveTo>
                    <a:lnTo>
                      <a:pt x="358" y="358"/>
                    </a:lnTo>
                    <a:lnTo>
                      <a:pt x="1" y="465"/>
                    </a:lnTo>
                    <a:lnTo>
                      <a:pt x="358" y="584"/>
                    </a:lnTo>
                    <a:lnTo>
                      <a:pt x="358" y="941"/>
                    </a:lnTo>
                    <a:lnTo>
                      <a:pt x="572" y="644"/>
                    </a:lnTo>
                    <a:lnTo>
                      <a:pt x="929" y="763"/>
                    </a:lnTo>
                    <a:lnTo>
                      <a:pt x="715" y="465"/>
                    </a:lnTo>
                    <a:lnTo>
                      <a:pt x="929" y="179"/>
                    </a:lnTo>
                    <a:lnTo>
                      <a:pt x="572" y="287"/>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9"/>
              <p:cNvSpPr/>
              <p:nvPr/>
            </p:nvSpPr>
            <p:spPr>
              <a:xfrm>
                <a:off x="5754875" y="4267625"/>
                <a:ext cx="23250" cy="23525"/>
              </a:xfrm>
              <a:custGeom>
                <a:avLst/>
                <a:gdLst/>
                <a:ahLst/>
                <a:cxnLst/>
                <a:rect l="l" t="t" r="r" b="b"/>
                <a:pathLst>
                  <a:path w="930" h="941" extrusionOk="0">
                    <a:moveTo>
                      <a:pt x="358" y="0"/>
                    </a:moveTo>
                    <a:lnTo>
                      <a:pt x="358" y="357"/>
                    </a:lnTo>
                    <a:lnTo>
                      <a:pt x="0" y="465"/>
                    </a:lnTo>
                    <a:lnTo>
                      <a:pt x="358" y="584"/>
                    </a:lnTo>
                    <a:lnTo>
                      <a:pt x="358" y="941"/>
                    </a:lnTo>
                    <a:lnTo>
                      <a:pt x="572" y="643"/>
                    </a:lnTo>
                    <a:lnTo>
                      <a:pt x="929" y="762"/>
                    </a:lnTo>
                    <a:lnTo>
                      <a:pt x="715" y="465"/>
                    </a:lnTo>
                    <a:lnTo>
                      <a:pt x="929"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9"/>
              <p:cNvSpPr/>
              <p:nvPr/>
            </p:nvSpPr>
            <p:spPr>
              <a:xfrm>
                <a:off x="5450375" y="2938300"/>
                <a:ext cx="23525" cy="23525"/>
              </a:xfrm>
              <a:custGeom>
                <a:avLst/>
                <a:gdLst/>
                <a:ahLst/>
                <a:cxnLst/>
                <a:rect l="l" t="t" r="r" b="b"/>
                <a:pathLst>
                  <a:path w="941" h="941" extrusionOk="0">
                    <a:moveTo>
                      <a:pt x="358" y="0"/>
                    </a:moveTo>
                    <a:lnTo>
                      <a:pt x="358" y="357"/>
                    </a:lnTo>
                    <a:lnTo>
                      <a:pt x="0" y="464"/>
                    </a:lnTo>
                    <a:lnTo>
                      <a:pt x="358" y="583"/>
                    </a:lnTo>
                    <a:lnTo>
                      <a:pt x="358" y="941"/>
                    </a:lnTo>
                    <a:lnTo>
                      <a:pt x="584" y="643"/>
                    </a:lnTo>
                    <a:lnTo>
                      <a:pt x="941" y="762"/>
                    </a:lnTo>
                    <a:lnTo>
                      <a:pt x="715" y="464"/>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9"/>
              <p:cNvSpPr/>
              <p:nvPr/>
            </p:nvSpPr>
            <p:spPr>
              <a:xfrm>
                <a:off x="5710825" y="3705650"/>
                <a:ext cx="23525" cy="23225"/>
              </a:xfrm>
              <a:custGeom>
                <a:avLst/>
                <a:gdLst/>
                <a:ahLst/>
                <a:cxnLst/>
                <a:rect l="l" t="t" r="r" b="b"/>
                <a:pathLst>
                  <a:path w="941" h="929" extrusionOk="0">
                    <a:moveTo>
                      <a:pt x="358" y="0"/>
                    </a:moveTo>
                    <a:lnTo>
                      <a:pt x="358" y="357"/>
                    </a:lnTo>
                    <a:lnTo>
                      <a:pt x="0" y="465"/>
                    </a:lnTo>
                    <a:lnTo>
                      <a:pt x="358" y="572"/>
                    </a:lnTo>
                    <a:lnTo>
                      <a:pt x="358" y="929"/>
                    </a:lnTo>
                    <a:lnTo>
                      <a:pt x="584" y="643"/>
                    </a:lnTo>
                    <a:lnTo>
                      <a:pt x="941" y="750"/>
                    </a:lnTo>
                    <a:lnTo>
                      <a:pt x="715" y="465"/>
                    </a:lnTo>
                    <a:lnTo>
                      <a:pt x="941" y="179"/>
                    </a:lnTo>
                    <a:lnTo>
                      <a:pt x="584"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9"/>
              <p:cNvSpPr/>
              <p:nvPr/>
            </p:nvSpPr>
            <p:spPr>
              <a:xfrm>
                <a:off x="5996575" y="3548775"/>
                <a:ext cx="23225" cy="23550"/>
              </a:xfrm>
              <a:custGeom>
                <a:avLst/>
                <a:gdLst/>
                <a:ahLst/>
                <a:cxnLst/>
                <a:rect l="l" t="t" r="r" b="b"/>
                <a:pathLst>
                  <a:path w="929" h="942" extrusionOk="0">
                    <a:moveTo>
                      <a:pt x="358" y="1"/>
                    </a:moveTo>
                    <a:lnTo>
                      <a:pt x="358" y="358"/>
                    </a:lnTo>
                    <a:lnTo>
                      <a:pt x="0" y="465"/>
                    </a:lnTo>
                    <a:lnTo>
                      <a:pt x="358" y="584"/>
                    </a:lnTo>
                    <a:lnTo>
                      <a:pt x="358" y="941"/>
                    </a:lnTo>
                    <a:lnTo>
                      <a:pt x="572" y="644"/>
                    </a:lnTo>
                    <a:lnTo>
                      <a:pt x="929" y="763"/>
                    </a:lnTo>
                    <a:lnTo>
                      <a:pt x="715" y="465"/>
                    </a:lnTo>
                    <a:lnTo>
                      <a:pt x="929" y="179"/>
                    </a:lnTo>
                    <a:lnTo>
                      <a:pt x="929" y="179"/>
                    </a:lnTo>
                    <a:lnTo>
                      <a:pt x="572"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9"/>
              <p:cNvSpPr/>
              <p:nvPr/>
            </p:nvSpPr>
            <p:spPr>
              <a:xfrm>
                <a:off x="6050750" y="2918650"/>
                <a:ext cx="23525" cy="23525"/>
              </a:xfrm>
              <a:custGeom>
                <a:avLst/>
                <a:gdLst/>
                <a:ahLst/>
                <a:cxnLst/>
                <a:rect l="l" t="t" r="r" b="b"/>
                <a:pathLst>
                  <a:path w="941" h="941" extrusionOk="0">
                    <a:moveTo>
                      <a:pt x="357" y="0"/>
                    </a:moveTo>
                    <a:lnTo>
                      <a:pt x="357" y="357"/>
                    </a:lnTo>
                    <a:lnTo>
                      <a:pt x="0" y="465"/>
                    </a:lnTo>
                    <a:lnTo>
                      <a:pt x="357" y="584"/>
                    </a:lnTo>
                    <a:lnTo>
                      <a:pt x="357" y="941"/>
                    </a:lnTo>
                    <a:lnTo>
                      <a:pt x="584" y="655"/>
                    </a:lnTo>
                    <a:lnTo>
                      <a:pt x="941" y="762"/>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9"/>
              <p:cNvSpPr/>
              <p:nvPr/>
            </p:nvSpPr>
            <p:spPr>
              <a:xfrm>
                <a:off x="6704400" y="3861625"/>
                <a:ext cx="23525" cy="23525"/>
              </a:xfrm>
              <a:custGeom>
                <a:avLst/>
                <a:gdLst/>
                <a:ahLst/>
                <a:cxnLst/>
                <a:rect l="l" t="t" r="r" b="b"/>
                <a:pathLst>
                  <a:path w="941" h="941" extrusionOk="0">
                    <a:moveTo>
                      <a:pt x="358" y="0"/>
                    </a:moveTo>
                    <a:lnTo>
                      <a:pt x="358" y="357"/>
                    </a:lnTo>
                    <a:lnTo>
                      <a:pt x="0" y="476"/>
                    </a:lnTo>
                    <a:lnTo>
                      <a:pt x="358" y="584"/>
                    </a:lnTo>
                    <a:lnTo>
                      <a:pt x="358" y="941"/>
                    </a:lnTo>
                    <a:lnTo>
                      <a:pt x="584" y="655"/>
                    </a:lnTo>
                    <a:lnTo>
                      <a:pt x="941" y="762"/>
                    </a:lnTo>
                    <a:lnTo>
                      <a:pt x="715" y="476"/>
                    </a:lnTo>
                    <a:lnTo>
                      <a:pt x="941" y="179"/>
                    </a:lnTo>
                    <a:lnTo>
                      <a:pt x="941" y="179"/>
                    </a:lnTo>
                    <a:lnTo>
                      <a:pt x="584" y="298"/>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9"/>
              <p:cNvSpPr/>
              <p:nvPr/>
            </p:nvSpPr>
            <p:spPr>
              <a:xfrm>
                <a:off x="5092600" y="3224925"/>
                <a:ext cx="23525" cy="23550"/>
              </a:xfrm>
              <a:custGeom>
                <a:avLst/>
                <a:gdLst/>
                <a:ahLst/>
                <a:cxnLst/>
                <a:rect l="l" t="t" r="r" b="b"/>
                <a:pathLst>
                  <a:path w="941" h="942" extrusionOk="0">
                    <a:moveTo>
                      <a:pt x="357" y="1"/>
                    </a:moveTo>
                    <a:lnTo>
                      <a:pt x="357" y="358"/>
                    </a:lnTo>
                    <a:lnTo>
                      <a:pt x="0" y="465"/>
                    </a:lnTo>
                    <a:lnTo>
                      <a:pt x="357" y="584"/>
                    </a:lnTo>
                    <a:lnTo>
                      <a:pt x="357" y="941"/>
                    </a:lnTo>
                    <a:lnTo>
                      <a:pt x="583" y="644"/>
                    </a:lnTo>
                    <a:lnTo>
                      <a:pt x="941" y="763"/>
                    </a:lnTo>
                    <a:lnTo>
                      <a:pt x="714" y="465"/>
                    </a:lnTo>
                    <a:lnTo>
                      <a:pt x="941" y="179"/>
                    </a:lnTo>
                    <a:lnTo>
                      <a:pt x="583" y="286"/>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9"/>
              <p:cNvSpPr/>
              <p:nvPr/>
            </p:nvSpPr>
            <p:spPr>
              <a:xfrm>
                <a:off x="6495450" y="3795250"/>
                <a:ext cx="23225" cy="23525"/>
              </a:xfrm>
              <a:custGeom>
                <a:avLst/>
                <a:gdLst/>
                <a:ahLst/>
                <a:cxnLst/>
                <a:rect l="l" t="t" r="r" b="b"/>
                <a:pathLst>
                  <a:path w="929" h="941" extrusionOk="0">
                    <a:moveTo>
                      <a:pt x="357" y="0"/>
                    </a:moveTo>
                    <a:lnTo>
                      <a:pt x="357" y="357"/>
                    </a:lnTo>
                    <a:lnTo>
                      <a:pt x="0" y="476"/>
                    </a:lnTo>
                    <a:lnTo>
                      <a:pt x="357" y="583"/>
                    </a:lnTo>
                    <a:lnTo>
                      <a:pt x="357" y="941"/>
                    </a:lnTo>
                    <a:lnTo>
                      <a:pt x="572" y="655"/>
                    </a:lnTo>
                    <a:lnTo>
                      <a:pt x="929" y="762"/>
                    </a:lnTo>
                    <a:lnTo>
                      <a:pt x="715" y="476"/>
                    </a:lnTo>
                    <a:lnTo>
                      <a:pt x="929" y="179"/>
                    </a:lnTo>
                    <a:lnTo>
                      <a:pt x="929" y="179"/>
                    </a:lnTo>
                    <a:lnTo>
                      <a:pt x="572" y="298"/>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9"/>
              <p:cNvSpPr/>
              <p:nvPr/>
            </p:nvSpPr>
            <p:spPr>
              <a:xfrm>
                <a:off x="5361975" y="3597300"/>
                <a:ext cx="23525" cy="23250"/>
              </a:xfrm>
              <a:custGeom>
                <a:avLst/>
                <a:gdLst/>
                <a:ahLst/>
                <a:cxnLst/>
                <a:rect l="l" t="t" r="r" b="b"/>
                <a:pathLst>
                  <a:path w="941" h="930" extrusionOk="0">
                    <a:moveTo>
                      <a:pt x="357" y="0"/>
                    </a:moveTo>
                    <a:lnTo>
                      <a:pt x="357" y="358"/>
                    </a:lnTo>
                    <a:lnTo>
                      <a:pt x="0" y="465"/>
                    </a:lnTo>
                    <a:lnTo>
                      <a:pt x="357" y="572"/>
                    </a:lnTo>
                    <a:lnTo>
                      <a:pt x="357" y="929"/>
                    </a:lnTo>
                    <a:lnTo>
                      <a:pt x="584" y="643"/>
                    </a:lnTo>
                    <a:lnTo>
                      <a:pt x="941" y="751"/>
                    </a:lnTo>
                    <a:lnTo>
                      <a:pt x="715" y="465"/>
                    </a:lnTo>
                    <a:lnTo>
                      <a:pt x="941" y="179"/>
                    </a:lnTo>
                    <a:lnTo>
                      <a:pt x="941" y="179"/>
                    </a:lnTo>
                    <a:lnTo>
                      <a:pt x="584" y="286"/>
                    </a:lnTo>
                    <a:lnTo>
                      <a:pt x="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9"/>
              <p:cNvSpPr/>
              <p:nvPr/>
            </p:nvSpPr>
            <p:spPr>
              <a:xfrm>
                <a:off x="6247800" y="3249925"/>
                <a:ext cx="23225" cy="23250"/>
              </a:xfrm>
              <a:custGeom>
                <a:avLst/>
                <a:gdLst/>
                <a:ahLst/>
                <a:cxnLst/>
                <a:rect l="l" t="t" r="r" b="b"/>
                <a:pathLst>
                  <a:path w="929" h="930" extrusionOk="0">
                    <a:moveTo>
                      <a:pt x="357" y="1"/>
                    </a:moveTo>
                    <a:lnTo>
                      <a:pt x="357" y="358"/>
                    </a:lnTo>
                    <a:lnTo>
                      <a:pt x="0" y="465"/>
                    </a:lnTo>
                    <a:lnTo>
                      <a:pt x="357" y="572"/>
                    </a:lnTo>
                    <a:lnTo>
                      <a:pt x="357" y="930"/>
                    </a:lnTo>
                    <a:lnTo>
                      <a:pt x="572" y="644"/>
                    </a:lnTo>
                    <a:lnTo>
                      <a:pt x="929" y="751"/>
                    </a:lnTo>
                    <a:lnTo>
                      <a:pt x="715" y="465"/>
                    </a:lnTo>
                    <a:lnTo>
                      <a:pt x="929" y="179"/>
                    </a:lnTo>
                    <a:lnTo>
                      <a:pt x="572" y="287"/>
                    </a:lnTo>
                    <a:lnTo>
                      <a:pt x="3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9"/>
              <p:cNvSpPr/>
              <p:nvPr/>
            </p:nvSpPr>
            <p:spPr>
              <a:xfrm>
                <a:off x="5908750" y="3667250"/>
                <a:ext cx="10750" cy="9275"/>
              </a:xfrm>
              <a:custGeom>
                <a:avLst/>
                <a:gdLst/>
                <a:ahLst/>
                <a:cxnLst/>
                <a:rect l="l" t="t" r="r" b="b"/>
                <a:pathLst>
                  <a:path w="430" h="371" extrusionOk="0">
                    <a:moveTo>
                      <a:pt x="191" y="0"/>
                    </a:moveTo>
                    <a:cubicBezTo>
                      <a:pt x="96" y="0"/>
                      <a:pt x="1" y="84"/>
                      <a:pt x="1" y="191"/>
                    </a:cubicBezTo>
                    <a:cubicBezTo>
                      <a:pt x="1" y="297"/>
                      <a:pt x="97" y="370"/>
                      <a:pt x="192" y="370"/>
                    </a:cubicBezTo>
                    <a:cubicBezTo>
                      <a:pt x="235" y="370"/>
                      <a:pt x="277" y="355"/>
                      <a:pt x="311" y="322"/>
                    </a:cubicBezTo>
                    <a:cubicBezTo>
                      <a:pt x="430"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9"/>
              <p:cNvSpPr/>
              <p:nvPr/>
            </p:nvSpPr>
            <p:spPr>
              <a:xfrm>
                <a:off x="5779275" y="3498475"/>
                <a:ext cx="5125" cy="3575"/>
              </a:xfrm>
              <a:custGeom>
                <a:avLst/>
                <a:gdLst/>
                <a:ahLst/>
                <a:cxnLst/>
                <a:rect l="l" t="t" r="r" b="b"/>
                <a:pathLst>
                  <a:path w="205" h="143" extrusionOk="0">
                    <a:moveTo>
                      <a:pt x="96" y="1"/>
                    </a:moveTo>
                    <a:cubicBezTo>
                      <a:pt x="36" y="1"/>
                      <a:pt x="1" y="36"/>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9"/>
              <p:cNvSpPr/>
              <p:nvPr/>
            </p:nvSpPr>
            <p:spPr>
              <a:xfrm>
                <a:off x="5530750" y="3758025"/>
                <a:ext cx="5125" cy="3600"/>
              </a:xfrm>
              <a:custGeom>
                <a:avLst/>
                <a:gdLst/>
                <a:ahLst/>
                <a:cxnLst/>
                <a:rect l="l" t="t" r="r" b="b"/>
                <a:pathLst>
                  <a:path w="205" h="144" extrusionOk="0">
                    <a:moveTo>
                      <a:pt x="95" y="1"/>
                    </a:moveTo>
                    <a:cubicBezTo>
                      <a:pt x="36"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9"/>
              <p:cNvSpPr/>
              <p:nvPr/>
            </p:nvSpPr>
            <p:spPr>
              <a:xfrm>
                <a:off x="5993900" y="3107950"/>
                <a:ext cx="5125" cy="3575"/>
              </a:xfrm>
              <a:custGeom>
                <a:avLst/>
                <a:gdLst/>
                <a:ahLst/>
                <a:cxnLst/>
                <a:rect l="l" t="t" r="r" b="b"/>
                <a:pathLst>
                  <a:path w="205" h="143" extrusionOk="0">
                    <a:moveTo>
                      <a:pt x="95" y="1"/>
                    </a:moveTo>
                    <a:cubicBezTo>
                      <a:pt x="48" y="1"/>
                      <a:pt x="0" y="48"/>
                      <a:pt x="0" y="96"/>
                    </a:cubicBezTo>
                    <a:cubicBezTo>
                      <a:pt x="0" y="130"/>
                      <a:pt x="14" y="143"/>
                      <a:pt x="32" y="143"/>
                    </a:cubicBezTo>
                    <a:cubicBezTo>
                      <a:pt x="92" y="143"/>
                      <a:pt x="204" y="10"/>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9"/>
              <p:cNvSpPr/>
              <p:nvPr/>
            </p:nvSpPr>
            <p:spPr>
              <a:xfrm>
                <a:off x="5731050" y="3105575"/>
                <a:ext cx="5425" cy="3575"/>
              </a:xfrm>
              <a:custGeom>
                <a:avLst/>
                <a:gdLst/>
                <a:ahLst/>
                <a:cxnLst/>
                <a:rect l="l" t="t" r="r" b="b"/>
                <a:pathLst>
                  <a:path w="217" h="143" extrusionOk="0">
                    <a:moveTo>
                      <a:pt x="108" y="0"/>
                    </a:moveTo>
                    <a:cubicBezTo>
                      <a:pt x="49" y="0"/>
                      <a:pt x="1" y="48"/>
                      <a:pt x="1" y="96"/>
                    </a:cubicBezTo>
                    <a:cubicBezTo>
                      <a:pt x="1" y="130"/>
                      <a:pt x="15" y="143"/>
                      <a:pt x="35" y="143"/>
                    </a:cubicBezTo>
                    <a:cubicBezTo>
                      <a:pt x="98" y="143"/>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9"/>
              <p:cNvSpPr/>
              <p:nvPr/>
            </p:nvSpPr>
            <p:spPr>
              <a:xfrm>
                <a:off x="5454250" y="3388000"/>
                <a:ext cx="5100" cy="3450"/>
              </a:xfrm>
              <a:custGeom>
                <a:avLst/>
                <a:gdLst/>
                <a:ahLst/>
                <a:cxnLst/>
                <a:rect l="l" t="t" r="r" b="b"/>
                <a:pathLst>
                  <a:path w="204" h="138" extrusionOk="0">
                    <a:moveTo>
                      <a:pt x="80" y="1"/>
                    </a:moveTo>
                    <a:cubicBezTo>
                      <a:pt x="38" y="1"/>
                      <a:pt x="0" y="43"/>
                      <a:pt x="0" y="86"/>
                    </a:cubicBezTo>
                    <a:cubicBezTo>
                      <a:pt x="0" y="124"/>
                      <a:pt x="14" y="138"/>
                      <a:pt x="34" y="138"/>
                    </a:cubicBezTo>
                    <a:cubicBezTo>
                      <a:pt x="94" y="138"/>
                      <a:pt x="203" y="2"/>
                      <a:pt x="95" y="2"/>
                    </a:cubicBezTo>
                    <a:cubicBezTo>
                      <a:pt x="90" y="1"/>
                      <a:pt x="85" y="1"/>
                      <a:pt x="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9"/>
              <p:cNvSpPr/>
              <p:nvPr/>
            </p:nvSpPr>
            <p:spPr>
              <a:xfrm>
                <a:off x="5733450" y="3843700"/>
                <a:ext cx="5400" cy="3475"/>
              </a:xfrm>
              <a:custGeom>
                <a:avLst/>
                <a:gdLst/>
                <a:ahLst/>
                <a:cxnLst/>
                <a:rect l="l" t="t" r="r" b="b"/>
                <a:pathLst>
                  <a:path w="216" h="139" extrusionOk="0">
                    <a:moveTo>
                      <a:pt x="89" y="1"/>
                    </a:moveTo>
                    <a:cubicBezTo>
                      <a:pt x="38" y="1"/>
                      <a:pt x="0" y="44"/>
                      <a:pt x="0" y="86"/>
                    </a:cubicBezTo>
                    <a:cubicBezTo>
                      <a:pt x="0" y="124"/>
                      <a:pt x="15" y="138"/>
                      <a:pt x="36" y="138"/>
                    </a:cubicBezTo>
                    <a:cubicBezTo>
                      <a:pt x="99" y="138"/>
                      <a:pt x="215" y="3"/>
                      <a:pt x="107" y="3"/>
                    </a:cubicBezTo>
                    <a:cubicBezTo>
                      <a:pt x="101" y="2"/>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9"/>
              <p:cNvSpPr/>
              <p:nvPr/>
            </p:nvSpPr>
            <p:spPr>
              <a:xfrm>
                <a:off x="5572700" y="4277150"/>
                <a:ext cx="5100" cy="4625"/>
              </a:xfrm>
              <a:custGeom>
                <a:avLst/>
                <a:gdLst/>
                <a:ahLst/>
                <a:cxnLst/>
                <a:rect l="l" t="t" r="r" b="b"/>
                <a:pathLst>
                  <a:path w="204" h="185" extrusionOk="0">
                    <a:moveTo>
                      <a:pt x="96" y="0"/>
                    </a:moveTo>
                    <a:cubicBezTo>
                      <a:pt x="48" y="0"/>
                      <a:pt x="1" y="36"/>
                      <a:pt x="1" y="95"/>
                    </a:cubicBezTo>
                    <a:cubicBezTo>
                      <a:pt x="7" y="155"/>
                      <a:pt x="54" y="185"/>
                      <a:pt x="102" y="185"/>
                    </a:cubicBezTo>
                    <a:cubicBezTo>
                      <a:pt x="150" y="185"/>
                      <a:pt x="197" y="155"/>
                      <a:pt x="203" y="95"/>
                    </a:cubicBezTo>
                    <a:cubicBezTo>
                      <a:pt x="203" y="36"/>
                      <a:pt x="15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9"/>
              <p:cNvSpPr/>
              <p:nvPr/>
            </p:nvSpPr>
            <p:spPr>
              <a:xfrm>
                <a:off x="5915900" y="4246775"/>
                <a:ext cx="5100" cy="4800"/>
              </a:xfrm>
              <a:custGeom>
                <a:avLst/>
                <a:gdLst/>
                <a:ahLst/>
                <a:cxnLst/>
                <a:rect l="l" t="t" r="r" b="b"/>
                <a:pathLst>
                  <a:path w="204" h="192" extrusionOk="0">
                    <a:moveTo>
                      <a:pt x="96" y="1"/>
                    </a:moveTo>
                    <a:cubicBezTo>
                      <a:pt x="48" y="1"/>
                      <a:pt x="1" y="48"/>
                      <a:pt x="1" y="96"/>
                    </a:cubicBezTo>
                    <a:cubicBezTo>
                      <a:pt x="1" y="144"/>
                      <a:pt x="48" y="191"/>
                      <a:pt x="96" y="191"/>
                    </a:cubicBezTo>
                    <a:cubicBezTo>
                      <a:pt x="156" y="191"/>
                      <a:pt x="203" y="144"/>
                      <a:pt x="203" y="96"/>
                    </a:cubicBezTo>
                    <a:cubicBezTo>
                      <a:pt x="203" y="48"/>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9"/>
              <p:cNvSpPr/>
              <p:nvPr/>
            </p:nvSpPr>
            <p:spPr>
              <a:xfrm>
                <a:off x="6285000" y="4322375"/>
                <a:ext cx="5450" cy="3550"/>
              </a:xfrm>
              <a:custGeom>
                <a:avLst/>
                <a:gdLst/>
                <a:ahLst/>
                <a:cxnLst/>
                <a:rect l="l" t="t" r="r" b="b"/>
                <a:pathLst>
                  <a:path w="218" h="142" extrusionOk="0">
                    <a:moveTo>
                      <a:pt x="108" y="1"/>
                    </a:moveTo>
                    <a:cubicBezTo>
                      <a:pt x="48" y="1"/>
                      <a:pt x="0" y="37"/>
                      <a:pt x="0" y="96"/>
                    </a:cubicBezTo>
                    <a:cubicBezTo>
                      <a:pt x="0" y="129"/>
                      <a:pt x="14" y="142"/>
                      <a:pt x="33" y="142"/>
                    </a:cubicBezTo>
                    <a:cubicBezTo>
                      <a:pt x="95" y="142"/>
                      <a:pt x="218"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9"/>
              <p:cNvSpPr/>
              <p:nvPr/>
            </p:nvSpPr>
            <p:spPr>
              <a:xfrm>
                <a:off x="6540525" y="4144050"/>
                <a:ext cx="5125" cy="4575"/>
              </a:xfrm>
              <a:custGeom>
                <a:avLst/>
                <a:gdLst/>
                <a:ahLst/>
                <a:cxnLst/>
                <a:rect l="l" t="t" r="r" b="b"/>
                <a:pathLst>
                  <a:path w="205" h="183" extrusionOk="0">
                    <a:moveTo>
                      <a:pt x="87" y="0"/>
                    </a:moveTo>
                    <a:cubicBezTo>
                      <a:pt x="0" y="0"/>
                      <a:pt x="0" y="183"/>
                      <a:pt x="87" y="183"/>
                    </a:cubicBezTo>
                    <a:cubicBezTo>
                      <a:pt x="92" y="183"/>
                      <a:pt x="97" y="182"/>
                      <a:pt x="102" y="181"/>
                    </a:cubicBezTo>
                    <a:cubicBezTo>
                      <a:pt x="108" y="182"/>
                      <a:pt x="113" y="183"/>
                      <a:pt x="118" y="183"/>
                    </a:cubicBezTo>
                    <a:cubicBezTo>
                      <a:pt x="204" y="183"/>
                      <a:pt x="204" y="0"/>
                      <a:pt x="118" y="0"/>
                    </a:cubicBezTo>
                    <a:cubicBezTo>
                      <a:pt x="113" y="0"/>
                      <a:pt x="108" y="1"/>
                      <a:pt x="102" y="2"/>
                    </a:cubicBezTo>
                    <a:cubicBezTo>
                      <a:pt x="97" y="1"/>
                      <a:pt x="92"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9"/>
              <p:cNvSpPr/>
              <p:nvPr/>
            </p:nvSpPr>
            <p:spPr>
              <a:xfrm>
                <a:off x="6264175" y="3980075"/>
                <a:ext cx="4775" cy="4800"/>
              </a:xfrm>
              <a:custGeom>
                <a:avLst/>
                <a:gdLst/>
                <a:ahLst/>
                <a:cxnLst/>
                <a:rect l="l" t="t" r="r" b="b"/>
                <a:pathLst>
                  <a:path w="191" h="192" extrusionOk="0">
                    <a:moveTo>
                      <a:pt x="95" y="1"/>
                    </a:moveTo>
                    <a:cubicBezTo>
                      <a:pt x="48" y="1"/>
                      <a:pt x="0" y="48"/>
                      <a:pt x="0" y="96"/>
                    </a:cubicBezTo>
                    <a:cubicBezTo>
                      <a:pt x="0" y="144"/>
                      <a:pt x="48" y="191"/>
                      <a:pt x="95" y="191"/>
                    </a:cubicBezTo>
                    <a:cubicBezTo>
                      <a:pt x="155" y="191"/>
                      <a:pt x="191" y="144"/>
                      <a:pt x="191" y="96"/>
                    </a:cubicBezTo>
                    <a:cubicBezTo>
                      <a:pt x="191" y="48"/>
                      <a:pt x="15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9"/>
              <p:cNvSpPr/>
              <p:nvPr/>
            </p:nvSpPr>
            <p:spPr>
              <a:xfrm>
                <a:off x="6084075" y="3902100"/>
                <a:ext cx="5400" cy="3550"/>
              </a:xfrm>
              <a:custGeom>
                <a:avLst/>
                <a:gdLst/>
                <a:ahLst/>
                <a:cxnLst/>
                <a:rect l="l" t="t" r="r" b="b"/>
                <a:pathLst>
                  <a:path w="216" h="142" extrusionOk="0">
                    <a:moveTo>
                      <a:pt x="96" y="0"/>
                    </a:moveTo>
                    <a:cubicBezTo>
                      <a:pt x="48" y="0"/>
                      <a:pt x="1" y="36"/>
                      <a:pt x="1" y="96"/>
                    </a:cubicBezTo>
                    <a:cubicBezTo>
                      <a:pt x="1" y="129"/>
                      <a:pt x="14" y="141"/>
                      <a:pt x="33" y="141"/>
                    </a:cubicBezTo>
                    <a:cubicBezTo>
                      <a:pt x="95" y="141"/>
                      <a:pt x="21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9"/>
              <p:cNvSpPr/>
              <p:nvPr/>
            </p:nvSpPr>
            <p:spPr>
              <a:xfrm>
                <a:off x="6184975" y="367527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9"/>
              <p:cNvSpPr/>
              <p:nvPr/>
            </p:nvSpPr>
            <p:spPr>
              <a:xfrm>
                <a:off x="6071875" y="3374650"/>
                <a:ext cx="5150" cy="3550"/>
              </a:xfrm>
              <a:custGeom>
                <a:avLst/>
                <a:gdLst/>
                <a:ahLst/>
                <a:cxnLst/>
                <a:rect l="l" t="t" r="r" b="b"/>
                <a:pathLst>
                  <a:path w="206" h="142" extrusionOk="0">
                    <a:moveTo>
                      <a:pt x="96" y="1"/>
                    </a:moveTo>
                    <a:cubicBezTo>
                      <a:pt x="36" y="1"/>
                      <a:pt x="1" y="36"/>
                      <a:pt x="1" y="96"/>
                    </a:cubicBezTo>
                    <a:cubicBezTo>
                      <a:pt x="1" y="129"/>
                      <a:pt x="13" y="141"/>
                      <a:pt x="31" y="141"/>
                    </a:cubicBezTo>
                    <a:cubicBezTo>
                      <a:pt x="90" y="141"/>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9"/>
              <p:cNvSpPr/>
              <p:nvPr/>
            </p:nvSpPr>
            <p:spPr>
              <a:xfrm>
                <a:off x="6689225" y="3632125"/>
                <a:ext cx="5450" cy="3550"/>
              </a:xfrm>
              <a:custGeom>
                <a:avLst/>
                <a:gdLst/>
                <a:ahLst/>
                <a:cxnLst/>
                <a:rect l="l" t="t" r="r" b="b"/>
                <a:pathLst>
                  <a:path w="218" h="142" extrusionOk="0">
                    <a:moveTo>
                      <a:pt x="107" y="0"/>
                    </a:moveTo>
                    <a:cubicBezTo>
                      <a:pt x="48" y="0"/>
                      <a:pt x="12" y="36"/>
                      <a:pt x="0" y="96"/>
                    </a:cubicBezTo>
                    <a:cubicBezTo>
                      <a:pt x="0" y="129"/>
                      <a:pt x="13" y="141"/>
                      <a:pt x="32" y="141"/>
                    </a:cubicBezTo>
                    <a:cubicBezTo>
                      <a:pt x="95" y="141"/>
                      <a:pt x="217"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9"/>
              <p:cNvSpPr/>
              <p:nvPr/>
            </p:nvSpPr>
            <p:spPr>
              <a:xfrm>
                <a:off x="6822925" y="3851775"/>
                <a:ext cx="5250" cy="4825"/>
              </a:xfrm>
              <a:custGeom>
                <a:avLst/>
                <a:gdLst/>
                <a:ahLst/>
                <a:cxnLst/>
                <a:rect l="l" t="t" r="r" b="b"/>
                <a:pathLst>
                  <a:path w="210" h="193" extrusionOk="0">
                    <a:moveTo>
                      <a:pt x="97" y="1"/>
                    </a:moveTo>
                    <a:cubicBezTo>
                      <a:pt x="1" y="1"/>
                      <a:pt x="1" y="192"/>
                      <a:pt x="97" y="192"/>
                    </a:cubicBezTo>
                    <a:cubicBezTo>
                      <a:pt x="100" y="192"/>
                      <a:pt x="102" y="192"/>
                      <a:pt x="105" y="192"/>
                    </a:cubicBezTo>
                    <a:cubicBezTo>
                      <a:pt x="108" y="192"/>
                      <a:pt x="111" y="192"/>
                      <a:pt x="114" y="192"/>
                    </a:cubicBezTo>
                    <a:cubicBezTo>
                      <a:pt x="210" y="192"/>
                      <a:pt x="210" y="1"/>
                      <a:pt x="114" y="1"/>
                    </a:cubicBezTo>
                    <a:cubicBezTo>
                      <a:pt x="111" y="1"/>
                      <a:pt x="108" y="1"/>
                      <a:pt x="105" y="1"/>
                    </a:cubicBezTo>
                    <a:cubicBezTo>
                      <a:pt x="102" y="1"/>
                      <a:pt x="10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9"/>
              <p:cNvSpPr/>
              <p:nvPr/>
            </p:nvSpPr>
            <p:spPr>
              <a:xfrm>
                <a:off x="6014125" y="3777075"/>
                <a:ext cx="5100" cy="4800"/>
              </a:xfrm>
              <a:custGeom>
                <a:avLst/>
                <a:gdLst/>
                <a:ahLst/>
                <a:cxnLst/>
                <a:rect l="l" t="t" r="r" b="b"/>
                <a:pathLst>
                  <a:path w="204" h="192" extrusionOk="0">
                    <a:moveTo>
                      <a:pt x="96" y="1"/>
                    </a:moveTo>
                    <a:cubicBezTo>
                      <a:pt x="48" y="1"/>
                      <a:pt x="1" y="37"/>
                      <a:pt x="1" y="96"/>
                    </a:cubicBezTo>
                    <a:cubicBezTo>
                      <a:pt x="1" y="144"/>
                      <a:pt x="48" y="191"/>
                      <a:pt x="96" y="191"/>
                    </a:cubicBezTo>
                    <a:cubicBezTo>
                      <a:pt x="156" y="191"/>
                      <a:pt x="203" y="144"/>
                      <a:pt x="203" y="96"/>
                    </a:cubicBezTo>
                    <a:cubicBezTo>
                      <a:pt x="203" y="37"/>
                      <a:pt x="15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9"/>
              <p:cNvSpPr/>
              <p:nvPr/>
            </p:nvSpPr>
            <p:spPr>
              <a:xfrm>
                <a:off x="5509000" y="3601775"/>
                <a:ext cx="5425" cy="3575"/>
              </a:xfrm>
              <a:custGeom>
                <a:avLst/>
                <a:gdLst/>
                <a:ahLst/>
                <a:cxnLst/>
                <a:rect l="l" t="t" r="r" b="b"/>
                <a:pathLst>
                  <a:path w="217" h="143" extrusionOk="0">
                    <a:moveTo>
                      <a:pt x="108" y="0"/>
                    </a:moveTo>
                    <a:cubicBezTo>
                      <a:pt x="49" y="0"/>
                      <a:pt x="1" y="48"/>
                      <a:pt x="1" y="95"/>
                    </a:cubicBezTo>
                    <a:cubicBezTo>
                      <a:pt x="1" y="129"/>
                      <a:pt x="15" y="142"/>
                      <a:pt x="35" y="142"/>
                    </a:cubicBezTo>
                    <a:cubicBezTo>
                      <a:pt x="98" y="142"/>
                      <a:pt x="217" y="9"/>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9"/>
              <p:cNvSpPr/>
              <p:nvPr/>
            </p:nvSpPr>
            <p:spPr>
              <a:xfrm>
                <a:off x="5398275" y="3487750"/>
                <a:ext cx="5125" cy="3600"/>
              </a:xfrm>
              <a:custGeom>
                <a:avLst/>
                <a:gdLst/>
                <a:ahLst/>
                <a:cxnLst/>
                <a:rect l="l" t="t" r="r" b="b"/>
                <a:pathLst>
                  <a:path w="205" h="144" extrusionOk="0">
                    <a:moveTo>
                      <a:pt x="96" y="1"/>
                    </a:moveTo>
                    <a:cubicBezTo>
                      <a:pt x="48" y="1"/>
                      <a:pt x="1" y="49"/>
                      <a:pt x="1" y="96"/>
                    </a:cubicBezTo>
                    <a:cubicBezTo>
                      <a:pt x="1" y="130"/>
                      <a:pt x="14" y="143"/>
                      <a:pt x="33" y="143"/>
                    </a:cubicBezTo>
                    <a:cubicBezTo>
                      <a:pt x="93" y="143"/>
                      <a:pt x="205" y="10"/>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9"/>
              <p:cNvSpPr/>
              <p:nvPr/>
            </p:nvSpPr>
            <p:spPr>
              <a:xfrm>
                <a:off x="5375950" y="2930250"/>
                <a:ext cx="5425" cy="3575"/>
              </a:xfrm>
              <a:custGeom>
                <a:avLst/>
                <a:gdLst/>
                <a:ahLst/>
                <a:cxnLst/>
                <a:rect l="l" t="t" r="r" b="b"/>
                <a:pathLst>
                  <a:path w="217" h="143" extrusionOk="0">
                    <a:moveTo>
                      <a:pt x="108" y="1"/>
                    </a:moveTo>
                    <a:cubicBezTo>
                      <a:pt x="48" y="1"/>
                      <a:pt x="13" y="36"/>
                      <a:pt x="1" y="96"/>
                    </a:cubicBezTo>
                    <a:cubicBezTo>
                      <a:pt x="4" y="130"/>
                      <a:pt x="19" y="143"/>
                      <a:pt x="40" y="143"/>
                    </a:cubicBezTo>
                    <a:cubicBezTo>
                      <a:pt x="105"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9"/>
              <p:cNvSpPr/>
              <p:nvPr/>
            </p:nvSpPr>
            <p:spPr>
              <a:xfrm>
                <a:off x="5334875" y="2709100"/>
                <a:ext cx="5450" cy="3550"/>
              </a:xfrm>
              <a:custGeom>
                <a:avLst/>
                <a:gdLst/>
                <a:ahLst/>
                <a:cxnLst/>
                <a:rect l="l" t="t" r="r" b="b"/>
                <a:pathLst>
                  <a:path w="218" h="142" extrusionOk="0">
                    <a:moveTo>
                      <a:pt x="108" y="0"/>
                    </a:moveTo>
                    <a:cubicBezTo>
                      <a:pt x="48" y="0"/>
                      <a:pt x="1" y="36"/>
                      <a:pt x="1" y="96"/>
                    </a:cubicBezTo>
                    <a:cubicBezTo>
                      <a:pt x="1" y="128"/>
                      <a:pt x="14" y="141"/>
                      <a:pt x="33" y="141"/>
                    </a:cubicBezTo>
                    <a:cubicBezTo>
                      <a:pt x="95" y="141"/>
                      <a:pt x="218" y="0"/>
                      <a:pt x="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9"/>
              <p:cNvSpPr/>
              <p:nvPr/>
            </p:nvSpPr>
            <p:spPr>
              <a:xfrm>
                <a:off x="5113425" y="3402875"/>
                <a:ext cx="5450" cy="3600"/>
              </a:xfrm>
              <a:custGeom>
                <a:avLst/>
                <a:gdLst/>
                <a:ahLst/>
                <a:cxnLst/>
                <a:rect l="l" t="t" r="r" b="b"/>
                <a:pathLst>
                  <a:path w="218" h="144" extrusionOk="0">
                    <a:moveTo>
                      <a:pt x="89" y="1"/>
                    </a:moveTo>
                    <a:cubicBezTo>
                      <a:pt x="39" y="1"/>
                      <a:pt x="0" y="45"/>
                      <a:pt x="0" y="98"/>
                    </a:cubicBezTo>
                    <a:cubicBezTo>
                      <a:pt x="0" y="131"/>
                      <a:pt x="14" y="144"/>
                      <a:pt x="33" y="144"/>
                    </a:cubicBezTo>
                    <a:cubicBezTo>
                      <a:pt x="95" y="144"/>
                      <a:pt x="218" y="3"/>
                      <a:pt x="108" y="3"/>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9"/>
              <p:cNvSpPr/>
              <p:nvPr/>
            </p:nvSpPr>
            <p:spPr>
              <a:xfrm>
                <a:off x="5197075" y="3683625"/>
                <a:ext cx="5125" cy="3575"/>
              </a:xfrm>
              <a:custGeom>
                <a:avLst/>
                <a:gdLst/>
                <a:ahLst/>
                <a:cxnLst/>
                <a:rect l="l" t="t" r="r" b="b"/>
                <a:pathLst>
                  <a:path w="205" h="143" extrusionOk="0">
                    <a:moveTo>
                      <a:pt x="95" y="0"/>
                    </a:moveTo>
                    <a:cubicBezTo>
                      <a:pt x="48" y="0"/>
                      <a:pt x="0" y="48"/>
                      <a:pt x="0" y="95"/>
                    </a:cubicBezTo>
                    <a:cubicBezTo>
                      <a:pt x="0" y="130"/>
                      <a:pt x="14" y="143"/>
                      <a:pt x="32" y="143"/>
                    </a:cubicBezTo>
                    <a:cubicBezTo>
                      <a:pt x="92" y="143"/>
                      <a:pt x="204" y="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9"/>
              <p:cNvSpPr/>
              <p:nvPr/>
            </p:nvSpPr>
            <p:spPr>
              <a:xfrm>
                <a:off x="5516150" y="3238025"/>
                <a:ext cx="5150" cy="3550"/>
              </a:xfrm>
              <a:custGeom>
                <a:avLst/>
                <a:gdLst/>
                <a:ahLst/>
                <a:cxnLst/>
                <a:rect l="l" t="t" r="r" b="b"/>
                <a:pathLst>
                  <a:path w="206" h="142" extrusionOk="0">
                    <a:moveTo>
                      <a:pt x="96" y="1"/>
                    </a:moveTo>
                    <a:cubicBezTo>
                      <a:pt x="48" y="1"/>
                      <a:pt x="1" y="36"/>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9"/>
              <p:cNvSpPr/>
              <p:nvPr/>
            </p:nvSpPr>
            <p:spPr>
              <a:xfrm>
                <a:off x="5885675" y="2861150"/>
                <a:ext cx="5125" cy="4575"/>
              </a:xfrm>
              <a:custGeom>
                <a:avLst/>
                <a:gdLst/>
                <a:ahLst/>
                <a:cxnLst/>
                <a:rect l="l" t="t" r="r" b="b"/>
                <a:pathLst>
                  <a:path w="205" h="183" extrusionOk="0">
                    <a:moveTo>
                      <a:pt x="87" y="1"/>
                    </a:moveTo>
                    <a:cubicBezTo>
                      <a:pt x="0" y="1"/>
                      <a:pt x="0" y="183"/>
                      <a:pt x="87" y="183"/>
                    </a:cubicBezTo>
                    <a:cubicBezTo>
                      <a:pt x="92" y="183"/>
                      <a:pt x="97" y="182"/>
                      <a:pt x="102" y="181"/>
                    </a:cubicBezTo>
                    <a:cubicBezTo>
                      <a:pt x="108" y="182"/>
                      <a:pt x="113" y="183"/>
                      <a:pt x="118" y="183"/>
                    </a:cubicBezTo>
                    <a:cubicBezTo>
                      <a:pt x="204" y="183"/>
                      <a:pt x="204" y="1"/>
                      <a:pt x="118" y="1"/>
                    </a:cubicBezTo>
                    <a:cubicBezTo>
                      <a:pt x="113" y="1"/>
                      <a:pt x="108" y="1"/>
                      <a:pt x="102" y="2"/>
                    </a:cubicBezTo>
                    <a:cubicBezTo>
                      <a:pt x="97" y="1"/>
                      <a:pt x="92"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9"/>
              <p:cNvSpPr/>
              <p:nvPr/>
            </p:nvSpPr>
            <p:spPr>
              <a:xfrm>
                <a:off x="5799525" y="2692725"/>
                <a:ext cx="4775" cy="4775"/>
              </a:xfrm>
              <a:custGeom>
                <a:avLst/>
                <a:gdLst/>
                <a:ahLst/>
                <a:cxnLst/>
                <a:rect l="l" t="t" r="r" b="b"/>
                <a:pathLst>
                  <a:path w="191" h="191" extrusionOk="0">
                    <a:moveTo>
                      <a:pt x="96" y="0"/>
                    </a:moveTo>
                    <a:cubicBezTo>
                      <a:pt x="36" y="0"/>
                      <a:pt x="0" y="48"/>
                      <a:pt x="0" y="96"/>
                    </a:cubicBezTo>
                    <a:cubicBezTo>
                      <a:pt x="0" y="143"/>
                      <a:pt x="36" y="191"/>
                      <a:pt x="96" y="191"/>
                    </a:cubicBezTo>
                    <a:cubicBezTo>
                      <a:pt x="155" y="191"/>
                      <a:pt x="191" y="143"/>
                      <a:pt x="191" y="96"/>
                    </a:cubicBezTo>
                    <a:cubicBezTo>
                      <a:pt x="191" y="48"/>
                      <a:pt x="155"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9"/>
              <p:cNvSpPr/>
              <p:nvPr/>
            </p:nvSpPr>
            <p:spPr>
              <a:xfrm>
                <a:off x="6081700" y="2627250"/>
                <a:ext cx="5125" cy="3575"/>
              </a:xfrm>
              <a:custGeom>
                <a:avLst/>
                <a:gdLst/>
                <a:ahLst/>
                <a:cxnLst/>
                <a:rect l="l" t="t" r="r" b="b"/>
                <a:pathLst>
                  <a:path w="205" h="143" extrusionOk="0">
                    <a:moveTo>
                      <a:pt x="96" y="0"/>
                    </a:moveTo>
                    <a:cubicBezTo>
                      <a:pt x="48" y="0"/>
                      <a:pt x="1" y="48"/>
                      <a:pt x="1" y="95"/>
                    </a:cubicBezTo>
                    <a:cubicBezTo>
                      <a:pt x="1" y="129"/>
                      <a:pt x="14" y="142"/>
                      <a:pt x="33" y="142"/>
                    </a:cubicBezTo>
                    <a:cubicBezTo>
                      <a:pt x="92" y="142"/>
                      <a:pt x="205" y="9"/>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9"/>
              <p:cNvSpPr/>
              <p:nvPr/>
            </p:nvSpPr>
            <p:spPr>
              <a:xfrm>
                <a:off x="6400500" y="2774575"/>
                <a:ext cx="5150" cy="3550"/>
              </a:xfrm>
              <a:custGeom>
                <a:avLst/>
                <a:gdLst/>
                <a:ahLst/>
                <a:cxnLst/>
                <a:rect l="l" t="t" r="r" b="b"/>
                <a:pathLst>
                  <a:path w="206" h="142" extrusionOk="0">
                    <a:moveTo>
                      <a:pt x="95" y="1"/>
                    </a:moveTo>
                    <a:cubicBezTo>
                      <a:pt x="48" y="1"/>
                      <a:pt x="0" y="36"/>
                      <a:pt x="0" y="96"/>
                    </a:cubicBezTo>
                    <a:cubicBezTo>
                      <a:pt x="0" y="129"/>
                      <a:pt x="13" y="142"/>
                      <a:pt x="31" y="142"/>
                    </a:cubicBezTo>
                    <a:cubicBezTo>
                      <a:pt x="90" y="142"/>
                      <a:pt x="205"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9"/>
              <p:cNvSpPr/>
              <p:nvPr/>
            </p:nvSpPr>
            <p:spPr>
              <a:xfrm>
                <a:off x="6615700" y="3189750"/>
                <a:ext cx="5150" cy="3600"/>
              </a:xfrm>
              <a:custGeom>
                <a:avLst/>
                <a:gdLst/>
                <a:ahLst/>
                <a:cxnLst/>
                <a:rect l="l" t="t" r="r" b="b"/>
                <a:pathLst>
                  <a:path w="206" h="144" extrusionOk="0">
                    <a:moveTo>
                      <a:pt x="78" y="1"/>
                    </a:moveTo>
                    <a:cubicBezTo>
                      <a:pt x="29" y="1"/>
                      <a:pt x="0" y="45"/>
                      <a:pt x="0" y="98"/>
                    </a:cubicBezTo>
                    <a:cubicBezTo>
                      <a:pt x="0" y="131"/>
                      <a:pt x="13" y="144"/>
                      <a:pt x="31" y="144"/>
                    </a:cubicBezTo>
                    <a:cubicBezTo>
                      <a:pt x="90" y="144"/>
                      <a:pt x="205" y="3"/>
                      <a:pt x="96" y="3"/>
                    </a:cubicBezTo>
                    <a:cubicBezTo>
                      <a:pt x="89" y="2"/>
                      <a:pt x="83"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9"/>
              <p:cNvSpPr/>
              <p:nvPr/>
            </p:nvSpPr>
            <p:spPr>
              <a:xfrm>
                <a:off x="6618075" y="3085025"/>
                <a:ext cx="5150" cy="3550"/>
              </a:xfrm>
              <a:custGeom>
                <a:avLst/>
                <a:gdLst/>
                <a:ahLst/>
                <a:cxnLst/>
                <a:rect l="l" t="t" r="r" b="b"/>
                <a:pathLst>
                  <a:path w="206" h="142" extrusionOk="0">
                    <a:moveTo>
                      <a:pt x="96" y="1"/>
                    </a:moveTo>
                    <a:cubicBezTo>
                      <a:pt x="48" y="1"/>
                      <a:pt x="1" y="48"/>
                      <a:pt x="1" y="96"/>
                    </a:cubicBezTo>
                    <a:cubicBezTo>
                      <a:pt x="1" y="129"/>
                      <a:pt x="13" y="142"/>
                      <a:pt x="31" y="142"/>
                    </a:cubicBezTo>
                    <a:cubicBezTo>
                      <a:pt x="90" y="142"/>
                      <a:pt x="206"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9"/>
              <p:cNvSpPr/>
              <p:nvPr/>
            </p:nvSpPr>
            <p:spPr>
              <a:xfrm>
                <a:off x="5296175" y="3327600"/>
                <a:ext cx="10750" cy="9175"/>
              </a:xfrm>
              <a:custGeom>
                <a:avLst/>
                <a:gdLst/>
                <a:ahLst/>
                <a:cxnLst/>
                <a:rect l="l" t="t" r="r" b="b"/>
                <a:pathLst>
                  <a:path w="430" h="367" extrusionOk="0">
                    <a:moveTo>
                      <a:pt x="173" y="0"/>
                    </a:moveTo>
                    <a:cubicBezTo>
                      <a:pt x="84" y="0"/>
                      <a:pt x="1" y="80"/>
                      <a:pt x="1" y="180"/>
                    </a:cubicBezTo>
                    <a:cubicBezTo>
                      <a:pt x="1" y="292"/>
                      <a:pt x="93" y="367"/>
                      <a:pt x="186" y="367"/>
                    </a:cubicBezTo>
                    <a:cubicBezTo>
                      <a:pt x="231" y="367"/>
                      <a:pt x="276" y="350"/>
                      <a:pt x="310" y="311"/>
                    </a:cubicBezTo>
                    <a:cubicBezTo>
                      <a:pt x="430" y="204"/>
                      <a:pt x="358" y="1"/>
                      <a:pt x="191" y="1"/>
                    </a:cubicBezTo>
                    <a:cubicBezTo>
                      <a:pt x="185" y="1"/>
                      <a:pt x="17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9"/>
              <p:cNvSpPr/>
              <p:nvPr/>
            </p:nvSpPr>
            <p:spPr>
              <a:xfrm>
                <a:off x="5122950" y="2965350"/>
                <a:ext cx="10750" cy="9200"/>
              </a:xfrm>
              <a:custGeom>
                <a:avLst/>
                <a:gdLst/>
                <a:ahLst/>
                <a:cxnLst/>
                <a:rect l="l" t="t" r="r" b="b"/>
                <a:pathLst>
                  <a:path w="430" h="368" extrusionOk="0">
                    <a:moveTo>
                      <a:pt x="171" y="0"/>
                    </a:moveTo>
                    <a:cubicBezTo>
                      <a:pt x="73" y="0"/>
                      <a:pt x="0" y="80"/>
                      <a:pt x="0" y="180"/>
                    </a:cubicBezTo>
                    <a:cubicBezTo>
                      <a:pt x="0" y="293"/>
                      <a:pt x="87" y="367"/>
                      <a:pt x="180" y="367"/>
                    </a:cubicBezTo>
                    <a:cubicBezTo>
                      <a:pt x="225" y="367"/>
                      <a:pt x="271" y="350"/>
                      <a:pt x="310" y="311"/>
                    </a:cubicBezTo>
                    <a:cubicBezTo>
                      <a:pt x="429" y="204"/>
                      <a:pt x="358" y="2"/>
                      <a:pt x="191" y="2"/>
                    </a:cubicBezTo>
                    <a:cubicBezTo>
                      <a:pt x="184" y="1"/>
                      <a:pt x="177"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9"/>
              <p:cNvSpPr/>
              <p:nvPr/>
            </p:nvSpPr>
            <p:spPr>
              <a:xfrm>
                <a:off x="5392925" y="2828450"/>
                <a:ext cx="10750" cy="9475"/>
              </a:xfrm>
              <a:custGeom>
                <a:avLst/>
                <a:gdLst/>
                <a:ahLst/>
                <a:cxnLst/>
                <a:rect l="l" t="t" r="r" b="b"/>
                <a:pathLst>
                  <a:path w="430" h="379" extrusionOk="0">
                    <a:moveTo>
                      <a:pt x="191" y="1"/>
                    </a:moveTo>
                    <a:cubicBezTo>
                      <a:pt x="84" y="1"/>
                      <a:pt x="0" y="84"/>
                      <a:pt x="0" y="191"/>
                    </a:cubicBezTo>
                    <a:cubicBezTo>
                      <a:pt x="0" y="304"/>
                      <a:pt x="87" y="378"/>
                      <a:pt x="180" y="378"/>
                    </a:cubicBezTo>
                    <a:cubicBezTo>
                      <a:pt x="225" y="378"/>
                      <a:pt x="271" y="361"/>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9"/>
              <p:cNvSpPr/>
              <p:nvPr/>
            </p:nvSpPr>
            <p:spPr>
              <a:xfrm>
                <a:off x="5543250" y="2625150"/>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30"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9"/>
              <p:cNvSpPr/>
              <p:nvPr/>
            </p:nvSpPr>
            <p:spPr>
              <a:xfrm>
                <a:off x="5883450" y="3001700"/>
                <a:ext cx="10750" cy="9325"/>
              </a:xfrm>
              <a:custGeom>
                <a:avLst/>
                <a:gdLst/>
                <a:ahLst/>
                <a:cxnLst/>
                <a:rect l="l" t="t" r="r" b="b"/>
                <a:pathLst>
                  <a:path w="430" h="373" extrusionOk="0">
                    <a:moveTo>
                      <a:pt x="191" y="0"/>
                    </a:moveTo>
                    <a:cubicBezTo>
                      <a:pt x="84" y="0"/>
                      <a:pt x="1" y="83"/>
                      <a:pt x="1" y="191"/>
                    </a:cubicBezTo>
                    <a:cubicBezTo>
                      <a:pt x="1" y="303"/>
                      <a:pt x="88" y="372"/>
                      <a:pt x="181" y="372"/>
                    </a:cubicBezTo>
                    <a:cubicBezTo>
                      <a:pt x="226" y="372"/>
                      <a:pt x="272" y="356"/>
                      <a:pt x="311" y="322"/>
                    </a:cubicBezTo>
                    <a:cubicBezTo>
                      <a:pt x="430" y="214"/>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9"/>
              <p:cNvSpPr/>
              <p:nvPr/>
            </p:nvSpPr>
            <p:spPr>
              <a:xfrm>
                <a:off x="5548000" y="3072225"/>
                <a:ext cx="10750" cy="9175"/>
              </a:xfrm>
              <a:custGeom>
                <a:avLst/>
                <a:gdLst/>
                <a:ahLst/>
                <a:cxnLst/>
                <a:rect l="l" t="t" r="r" b="b"/>
                <a:pathLst>
                  <a:path w="430" h="367" extrusionOk="0">
                    <a:moveTo>
                      <a:pt x="191" y="1"/>
                    </a:moveTo>
                    <a:cubicBezTo>
                      <a:pt x="84" y="1"/>
                      <a:pt x="1" y="72"/>
                      <a:pt x="1" y="179"/>
                    </a:cubicBezTo>
                    <a:cubicBezTo>
                      <a:pt x="1" y="292"/>
                      <a:pt x="87" y="366"/>
                      <a:pt x="180" y="366"/>
                    </a:cubicBezTo>
                    <a:cubicBezTo>
                      <a:pt x="225" y="366"/>
                      <a:pt x="271" y="349"/>
                      <a:pt x="310" y="310"/>
                    </a:cubicBezTo>
                    <a:cubicBezTo>
                      <a:pt x="429" y="203"/>
                      <a:pt x="358"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9"/>
              <p:cNvSpPr/>
              <p:nvPr/>
            </p:nvSpPr>
            <p:spPr>
              <a:xfrm>
                <a:off x="5866800" y="4058375"/>
                <a:ext cx="10725" cy="9150"/>
              </a:xfrm>
              <a:custGeom>
                <a:avLst/>
                <a:gdLst/>
                <a:ahLst/>
                <a:cxnLst/>
                <a:rect l="l" t="t" r="r" b="b"/>
                <a:pathLst>
                  <a:path w="429" h="366" extrusionOk="0">
                    <a:moveTo>
                      <a:pt x="191" y="0"/>
                    </a:moveTo>
                    <a:cubicBezTo>
                      <a:pt x="95" y="0"/>
                      <a:pt x="0" y="84"/>
                      <a:pt x="0" y="179"/>
                    </a:cubicBezTo>
                    <a:cubicBezTo>
                      <a:pt x="0" y="291"/>
                      <a:pt x="92" y="366"/>
                      <a:pt x="185" y="366"/>
                    </a:cubicBezTo>
                    <a:cubicBezTo>
                      <a:pt x="230" y="366"/>
                      <a:pt x="275" y="348"/>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9"/>
              <p:cNvSpPr/>
              <p:nvPr/>
            </p:nvSpPr>
            <p:spPr>
              <a:xfrm>
                <a:off x="6119200" y="4286375"/>
                <a:ext cx="10750" cy="9275"/>
              </a:xfrm>
              <a:custGeom>
                <a:avLst/>
                <a:gdLst/>
                <a:ahLst/>
                <a:cxnLst/>
                <a:rect l="l" t="t" r="r" b="b"/>
                <a:pathLst>
                  <a:path w="430" h="371" extrusionOk="0">
                    <a:moveTo>
                      <a:pt x="191" y="0"/>
                    </a:moveTo>
                    <a:cubicBezTo>
                      <a:pt x="84" y="0"/>
                      <a:pt x="1" y="84"/>
                      <a:pt x="1" y="191"/>
                    </a:cubicBezTo>
                    <a:cubicBezTo>
                      <a:pt x="1" y="297"/>
                      <a:pt x="91" y="370"/>
                      <a:pt x="186" y="370"/>
                    </a:cubicBezTo>
                    <a:cubicBezTo>
                      <a:pt x="229" y="370"/>
                      <a:pt x="273" y="355"/>
                      <a:pt x="310" y="322"/>
                    </a:cubicBezTo>
                    <a:cubicBezTo>
                      <a:pt x="429" y="203"/>
                      <a:pt x="358"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9"/>
              <p:cNvSpPr/>
              <p:nvPr/>
            </p:nvSpPr>
            <p:spPr>
              <a:xfrm>
                <a:off x="6402875" y="4209275"/>
                <a:ext cx="10725" cy="9400"/>
              </a:xfrm>
              <a:custGeom>
                <a:avLst/>
                <a:gdLst/>
                <a:ahLst/>
                <a:cxnLst/>
                <a:rect l="l" t="t" r="r" b="b"/>
                <a:pathLst>
                  <a:path w="429" h="376" extrusionOk="0">
                    <a:moveTo>
                      <a:pt x="191" y="1"/>
                    </a:moveTo>
                    <a:cubicBezTo>
                      <a:pt x="96" y="1"/>
                      <a:pt x="0" y="84"/>
                      <a:pt x="0" y="191"/>
                    </a:cubicBezTo>
                    <a:cubicBezTo>
                      <a:pt x="0" y="297"/>
                      <a:pt x="96" y="376"/>
                      <a:pt x="190" y="376"/>
                    </a:cubicBezTo>
                    <a:cubicBezTo>
                      <a:pt x="233" y="376"/>
                      <a:pt x="276" y="359"/>
                      <a:pt x="310" y="322"/>
                    </a:cubicBezTo>
                    <a:cubicBezTo>
                      <a:pt x="429"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9"/>
              <p:cNvSpPr/>
              <p:nvPr/>
            </p:nvSpPr>
            <p:spPr>
              <a:xfrm>
                <a:off x="6147175" y="37860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9"/>
              <p:cNvSpPr/>
              <p:nvPr/>
            </p:nvSpPr>
            <p:spPr>
              <a:xfrm>
                <a:off x="6454675" y="4033325"/>
                <a:ext cx="10725" cy="9200"/>
              </a:xfrm>
              <a:custGeom>
                <a:avLst/>
                <a:gdLst/>
                <a:ahLst/>
                <a:cxnLst/>
                <a:rect l="l" t="t" r="r" b="b"/>
                <a:pathLst>
                  <a:path w="429" h="368" extrusionOk="0">
                    <a:moveTo>
                      <a:pt x="172" y="1"/>
                    </a:moveTo>
                    <a:cubicBezTo>
                      <a:pt x="83" y="1"/>
                      <a:pt x="0" y="80"/>
                      <a:pt x="0" y="181"/>
                    </a:cubicBezTo>
                    <a:cubicBezTo>
                      <a:pt x="0" y="293"/>
                      <a:pt x="92" y="368"/>
                      <a:pt x="185" y="368"/>
                    </a:cubicBezTo>
                    <a:cubicBezTo>
                      <a:pt x="230" y="368"/>
                      <a:pt x="275" y="350"/>
                      <a:pt x="310" y="312"/>
                    </a:cubicBezTo>
                    <a:cubicBezTo>
                      <a:pt x="429" y="204"/>
                      <a:pt x="357" y="2"/>
                      <a:pt x="191" y="2"/>
                    </a:cubicBezTo>
                    <a:cubicBezTo>
                      <a:pt x="184" y="1"/>
                      <a:pt x="178"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9"/>
              <p:cNvSpPr/>
              <p:nvPr/>
            </p:nvSpPr>
            <p:spPr>
              <a:xfrm>
                <a:off x="6540675" y="3653550"/>
                <a:ext cx="9550" cy="9250"/>
              </a:xfrm>
              <a:custGeom>
                <a:avLst/>
                <a:gdLst/>
                <a:ahLst/>
                <a:cxnLst/>
                <a:rect l="l" t="t" r="r" b="b"/>
                <a:pathLst>
                  <a:path w="382" h="370" extrusionOk="0">
                    <a:moveTo>
                      <a:pt x="191" y="1"/>
                    </a:moveTo>
                    <a:cubicBezTo>
                      <a:pt x="84" y="1"/>
                      <a:pt x="1" y="84"/>
                      <a:pt x="1" y="179"/>
                    </a:cubicBezTo>
                    <a:cubicBezTo>
                      <a:pt x="1" y="286"/>
                      <a:pt x="84" y="370"/>
                      <a:pt x="191" y="370"/>
                    </a:cubicBezTo>
                    <a:cubicBezTo>
                      <a:pt x="299" y="370"/>
                      <a:pt x="382" y="286"/>
                      <a:pt x="382" y="179"/>
                    </a:cubicBezTo>
                    <a:cubicBezTo>
                      <a:pt x="382" y="84"/>
                      <a:pt x="299"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9"/>
              <p:cNvSpPr/>
              <p:nvPr/>
            </p:nvSpPr>
            <p:spPr>
              <a:xfrm>
                <a:off x="6156700" y="3113600"/>
                <a:ext cx="10750" cy="9275"/>
              </a:xfrm>
              <a:custGeom>
                <a:avLst/>
                <a:gdLst/>
                <a:ahLst/>
                <a:cxnLst/>
                <a:rect l="l" t="t" r="r" b="b"/>
                <a:pathLst>
                  <a:path w="430" h="371" extrusionOk="0">
                    <a:moveTo>
                      <a:pt x="191" y="1"/>
                    </a:moveTo>
                    <a:cubicBezTo>
                      <a:pt x="84" y="1"/>
                      <a:pt x="1" y="84"/>
                      <a:pt x="1" y="191"/>
                    </a:cubicBezTo>
                    <a:cubicBezTo>
                      <a:pt x="1" y="298"/>
                      <a:pt x="91" y="371"/>
                      <a:pt x="186" y="371"/>
                    </a:cubicBezTo>
                    <a:cubicBezTo>
                      <a:pt x="229" y="371"/>
                      <a:pt x="273" y="356"/>
                      <a:pt x="310" y="322"/>
                    </a:cubicBezTo>
                    <a:cubicBezTo>
                      <a:pt x="430" y="215"/>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9"/>
              <p:cNvSpPr/>
              <p:nvPr/>
            </p:nvSpPr>
            <p:spPr>
              <a:xfrm>
                <a:off x="6307325" y="2883825"/>
                <a:ext cx="10750" cy="9250"/>
              </a:xfrm>
              <a:custGeom>
                <a:avLst/>
                <a:gdLst/>
                <a:ahLst/>
                <a:cxnLst/>
                <a:rect l="l" t="t" r="r" b="b"/>
                <a:pathLst>
                  <a:path w="430" h="370" extrusionOk="0">
                    <a:moveTo>
                      <a:pt x="191" y="0"/>
                    </a:moveTo>
                    <a:cubicBezTo>
                      <a:pt x="84" y="0"/>
                      <a:pt x="0" y="84"/>
                      <a:pt x="0" y="191"/>
                    </a:cubicBezTo>
                    <a:cubicBezTo>
                      <a:pt x="0" y="297"/>
                      <a:pt x="91" y="370"/>
                      <a:pt x="186" y="370"/>
                    </a:cubicBezTo>
                    <a:cubicBezTo>
                      <a:pt x="229" y="370"/>
                      <a:pt x="273" y="355"/>
                      <a:pt x="310" y="322"/>
                    </a:cubicBezTo>
                    <a:cubicBezTo>
                      <a:pt x="429" y="203"/>
                      <a:pt x="346" y="12"/>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9"/>
              <p:cNvSpPr/>
              <p:nvPr/>
            </p:nvSpPr>
            <p:spPr>
              <a:xfrm>
                <a:off x="6184975" y="2748375"/>
                <a:ext cx="10750" cy="9275"/>
              </a:xfrm>
              <a:custGeom>
                <a:avLst/>
                <a:gdLst/>
                <a:ahLst/>
                <a:cxnLst/>
                <a:rect l="l" t="t" r="r" b="b"/>
                <a:pathLst>
                  <a:path w="430" h="371" extrusionOk="0">
                    <a:moveTo>
                      <a:pt x="191" y="1"/>
                    </a:moveTo>
                    <a:cubicBezTo>
                      <a:pt x="96" y="1"/>
                      <a:pt x="1" y="84"/>
                      <a:pt x="1" y="191"/>
                    </a:cubicBezTo>
                    <a:cubicBezTo>
                      <a:pt x="1" y="298"/>
                      <a:pt x="97" y="371"/>
                      <a:pt x="192" y="371"/>
                    </a:cubicBezTo>
                    <a:cubicBezTo>
                      <a:pt x="235" y="371"/>
                      <a:pt x="277" y="356"/>
                      <a:pt x="311" y="322"/>
                    </a:cubicBezTo>
                    <a:cubicBezTo>
                      <a:pt x="430" y="203"/>
                      <a:pt x="358"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9"/>
              <p:cNvSpPr/>
              <p:nvPr/>
            </p:nvSpPr>
            <p:spPr>
              <a:xfrm>
                <a:off x="6638925" y="3434475"/>
                <a:ext cx="10725" cy="9275"/>
              </a:xfrm>
              <a:custGeom>
                <a:avLst/>
                <a:gdLst/>
                <a:ahLst/>
                <a:cxnLst/>
                <a:rect l="l" t="t" r="r" b="b"/>
                <a:pathLst>
                  <a:path w="429" h="371" extrusionOk="0">
                    <a:moveTo>
                      <a:pt x="191" y="1"/>
                    </a:moveTo>
                    <a:cubicBezTo>
                      <a:pt x="83" y="1"/>
                      <a:pt x="0" y="84"/>
                      <a:pt x="0" y="179"/>
                    </a:cubicBezTo>
                    <a:cubicBezTo>
                      <a:pt x="0" y="295"/>
                      <a:pt x="91" y="370"/>
                      <a:pt x="187" y="370"/>
                    </a:cubicBezTo>
                    <a:cubicBezTo>
                      <a:pt x="229" y="370"/>
                      <a:pt x="273" y="355"/>
                      <a:pt x="310" y="322"/>
                    </a:cubicBezTo>
                    <a:cubicBezTo>
                      <a:pt x="429" y="203"/>
                      <a:pt x="357" y="13"/>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9"/>
              <p:cNvSpPr/>
              <p:nvPr/>
            </p:nvSpPr>
            <p:spPr>
              <a:xfrm>
                <a:off x="6726425" y="4021125"/>
                <a:ext cx="10750" cy="9200"/>
              </a:xfrm>
              <a:custGeom>
                <a:avLst/>
                <a:gdLst/>
                <a:ahLst/>
                <a:cxnLst/>
                <a:rect l="l" t="t" r="r" b="b"/>
                <a:pathLst>
                  <a:path w="430" h="368" extrusionOk="0">
                    <a:moveTo>
                      <a:pt x="173" y="1"/>
                    </a:moveTo>
                    <a:cubicBezTo>
                      <a:pt x="84" y="1"/>
                      <a:pt x="0" y="80"/>
                      <a:pt x="0" y="180"/>
                    </a:cubicBezTo>
                    <a:cubicBezTo>
                      <a:pt x="0" y="293"/>
                      <a:pt x="87" y="367"/>
                      <a:pt x="180" y="367"/>
                    </a:cubicBezTo>
                    <a:cubicBezTo>
                      <a:pt x="225" y="367"/>
                      <a:pt x="271" y="350"/>
                      <a:pt x="310" y="311"/>
                    </a:cubicBezTo>
                    <a:cubicBezTo>
                      <a:pt x="429" y="204"/>
                      <a:pt x="358" y="2"/>
                      <a:pt x="191" y="2"/>
                    </a:cubicBezTo>
                    <a:cubicBezTo>
                      <a:pt x="185" y="1"/>
                      <a:pt x="179"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9"/>
              <p:cNvSpPr/>
              <p:nvPr/>
            </p:nvSpPr>
            <p:spPr>
              <a:xfrm>
                <a:off x="5749825" y="2629625"/>
                <a:ext cx="10725" cy="9275"/>
              </a:xfrm>
              <a:custGeom>
                <a:avLst/>
                <a:gdLst/>
                <a:ahLst/>
                <a:cxnLst/>
                <a:rect l="l" t="t" r="r" b="b"/>
                <a:pathLst>
                  <a:path w="429" h="371" extrusionOk="0">
                    <a:moveTo>
                      <a:pt x="202" y="0"/>
                    </a:moveTo>
                    <a:cubicBezTo>
                      <a:pt x="95" y="0"/>
                      <a:pt x="12" y="84"/>
                      <a:pt x="0" y="191"/>
                    </a:cubicBezTo>
                    <a:cubicBezTo>
                      <a:pt x="0" y="297"/>
                      <a:pt x="96" y="370"/>
                      <a:pt x="195" y="370"/>
                    </a:cubicBezTo>
                    <a:cubicBezTo>
                      <a:pt x="239" y="370"/>
                      <a:pt x="284" y="355"/>
                      <a:pt x="322" y="322"/>
                    </a:cubicBezTo>
                    <a:cubicBezTo>
                      <a:pt x="429" y="203"/>
                      <a:pt x="357" y="12"/>
                      <a:pt x="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9"/>
              <p:cNvSpPr/>
              <p:nvPr/>
            </p:nvSpPr>
            <p:spPr>
              <a:xfrm>
                <a:off x="5258075" y="4032775"/>
                <a:ext cx="23250" cy="23225"/>
              </a:xfrm>
              <a:custGeom>
                <a:avLst/>
                <a:gdLst/>
                <a:ahLst/>
                <a:cxnLst/>
                <a:rect l="l" t="t" r="r" b="b"/>
                <a:pathLst>
                  <a:path w="930" h="929" extrusionOk="0">
                    <a:moveTo>
                      <a:pt x="358" y="0"/>
                    </a:moveTo>
                    <a:lnTo>
                      <a:pt x="358" y="357"/>
                    </a:lnTo>
                    <a:lnTo>
                      <a:pt x="1" y="465"/>
                    </a:lnTo>
                    <a:lnTo>
                      <a:pt x="358" y="572"/>
                    </a:lnTo>
                    <a:lnTo>
                      <a:pt x="358" y="929"/>
                    </a:lnTo>
                    <a:lnTo>
                      <a:pt x="572" y="643"/>
                    </a:lnTo>
                    <a:lnTo>
                      <a:pt x="930" y="750"/>
                    </a:lnTo>
                    <a:lnTo>
                      <a:pt x="715" y="465"/>
                    </a:lnTo>
                    <a:lnTo>
                      <a:pt x="930" y="179"/>
                    </a:lnTo>
                    <a:lnTo>
                      <a:pt x="572" y="286"/>
                    </a:lnTo>
                    <a:lnTo>
                      <a:pt x="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9"/>
              <p:cNvSpPr/>
              <p:nvPr/>
            </p:nvSpPr>
            <p:spPr>
              <a:xfrm>
                <a:off x="5442025" y="4260175"/>
                <a:ext cx="23550" cy="23250"/>
              </a:xfrm>
              <a:custGeom>
                <a:avLst/>
                <a:gdLst/>
                <a:ahLst/>
                <a:cxnLst/>
                <a:rect l="l" t="t" r="r" b="b"/>
                <a:pathLst>
                  <a:path w="942" h="930" extrusionOk="0">
                    <a:moveTo>
                      <a:pt x="358" y="1"/>
                    </a:moveTo>
                    <a:lnTo>
                      <a:pt x="358" y="358"/>
                    </a:lnTo>
                    <a:lnTo>
                      <a:pt x="1" y="465"/>
                    </a:lnTo>
                    <a:lnTo>
                      <a:pt x="358" y="572"/>
                    </a:lnTo>
                    <a:lnTo>
                      <a:pt x="358" y="929"/>
                    </a:lnTo>
                    <a:lnTo>
                      <a:pt x="584" y="644"/>
                    </a:lnTo>
                    <a:lnTo>
                      <a:pt x="942" y="751"/>
                    </a:lnTo>
                    <a:lnTo>
                      <a:pt x="715" y="465"/>
                    </a:lnTo>
                    <a:lnTo>
                      <a:pt x="942" y="179"/>
                    </a:lnTo>
                    <a:lnTo>
                      <a:pt x="942" y="179"/>
                    </a:lnTo>
                    <a:lnTo>
                      <a:pt x="584" y="286"/>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9"/>
              <p:cNvSpPr/>
              <p:nvPr/>
            </p:nvSpPr>
            <p:spPr>
              <a:xfrm>
                <a:off x="5063725" y="4076475"/>
                <a:ext cx="5450" cy="3600"/>
              </a:xfrm>
              <a:custGeom>
                <a:avLst/>
                <a:gdLst/>
                <a:ahLst/>
                <a:cxnLst/>
                <a:rect l="l" t="t" r="r" b="b"/>
                <a:pathLst>
                  <a:path w="218" h="144" extrusionOk="0">
                    <a:moveTo>
                      <a:pt x="89" y="1"/>
                    </a:moveTo>
                    <a:cubicBezTo>
                      <a:pt x="41" y="1"/>
                      <a:pt x="11" y="44"/>
                      <a:pt x="0" y="98"/>
                    </a:cubicBezTo>
                    <a:cubicBezTo>
                      <a:pt x="0" y="131"/>
                      <a:pt x="13" y="143"/>
                      <a:pt x="32" y="143"/>
                    </a:cubicBezTo>
                    <a:cubicBezTo>
                      <a:pt x="95" y="143"/>
                      <a:pt x="217" y="2"/>
                      <a:pt x="107" y="2"/>
                    </a:cubicBezTo>
                    <a:cubicBezTo>
                      <a:pt x="101" y="1"/>
                      <a:pt x="95"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9"/>
              <p:cNvSpPr/>
              <p:nvPr/>
            </p:nvSpPr>
            <p:spPr>
              <a:xfrm>
                <a:off x="5355125" y="4146475"/>
                <a:ext cx="5150" cy="3550"/>
              </a:xfrm>
              <a:custGeom>
                <a:avLst/>
                <a:gdLst/>
                <a:ahLst/>
                <a:cxnLst/>
                <a:rect l="l" t="t" r="r" b="b"/>
                <a:pathLst>
                  <a:path w="206" h="142" extrusionOk="0">
                    <a:moveTo>
                      <a:pt x="96" y="0"/>
                    </a:moveTo>
                    <a:cubicBezTo>
                      <a:pt x="48" y="0"/>
                      <a:pt x="0" y="36"/>
                      <a:pt x="0" y="96"/>
                    </a:cubicBezTo>
                    <a:cubicBezTo>
                      <a:pt x="0" y="129"/>
                      <a:pt x="13" y="141"/>
                      <a:pt x="31" y="141"/>
                    </a:cubicBezTo>
                    <a:cubicBezTo>
                      <a:pt x="90" y="141"/>
                      <a:pt x="206"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9"/>
              <p:cNvSpPr/>
              <p:nvPr/>
            </p:nvSpPr>
            <p:spPr>
              <a:xfrm>
                <a:off x="5499175" y="3961025"/>
                <a:ext cx="5425" cy="3600"/>
              </a:xfrm>
              <a:custGeom>
                <a:avLst/>
                <a:gdLst/>
                <a:ahLst/>
                <a:cxnLst/>
                <a:rect l="l" t="t" r="r" b="b"/>
                <a:pathLst>
                  <a:path w="217" h="144" extrusionOk="0">
                    <a:moveTo>
                      <a:pt x="108" y="1"/>
                    </a:moveTo>
                    <a:cubicBezTo>
                      <a:pt x="49" y="1"/>
                      <a:pt x="1" y="48"/>
                      <a:pt x="1" y="96"/>
                    </a:cubicBezTo>
                    <a:cubicBezTo>
                      <a:pt x="1" y="130"/>
                      <a:pt x="15" y="143"/>
                      <a:pt x="35" y="143"/>
                    </a:cubicBezTo>
                    <a:cubicBezTo>
                      <a:pt x="98" y="143"/>
                      <a:pt x="217" y="10"/>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9"/>
              <p:cNvSpPr/>
              <p:nvPr/>
            </p:nvSpPr>
            <p:spPr>
              <a:xfrm>
                <a:off x="5199450" y="3933900"/>
                <a:ext cx="5325" cy="3450"/>
              </a:xfrm>
              <a:custGeom>
                <a:avLst/>
                <a:gdLst/>
                <a:ahLst/>
                <a:cxnLst/>
                <a:rect l="l" t="t" r="r" b="b"/>
                <a:pathLst>
                  <a:path w="213" h="138" extrusionOk="0">
                    <a:moveTo>
                      <a:pt x="81" y="1"/>
                    </a:moveTo>
                    <a:cubicBezTo>
                      <a:pt x="38" y="1"/>
                      <a:pt x="0" y="43"/>
                      <a:pt x="0" y="86"/>
                    </a:cubicBezTo>
                    <a:cubicBezTo>
                      <a:pt x="0" y="124"/>
                      <a:pt x="15" y="138"/>
                      <a:pt x="36" y="138"/>
                    </a:cubicBezTo>
                    <a:cubicBezTo>
                      <a:pt x="99" y="138"/>
                      <a:pt x="212" y="2"/>
                      <a:pt x="96" y="2"/>
                    </a:cubicBezTo>
                    <a:cubicBezTo>
                      <a:pt x="91" y="1"/>
                      <a:pt x="86"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9"/>
              <p:cNvSpPr/>
              <p:nvPr/>
            </p:nvSpPr>
            <p:spPr>
              <a:xfrm>
                <a:off x="5352750" y="3997050"/>
                <a:ext cx="10725" cy="9175"/>
              </a:xfrm>
              <a:custGeom>
                <a:avLst/>
                <a:gdLst/>
                <a:ahLst/>
                <a:cxnLst/>
                <a:rect l="l" t="t" r="r" b="b"/>
                <a:pathLst>
                  <a:path w="429" h="367" extrusionOk="0">
                    <a:moveTo>
                      <a:pt x="191" y="0"/>
                    </a:moveTo>
                    <a:cubicBezTo>
                      <a:pt x="95" y="0"/>
                      <a:pt x="0" y="72"/>
                      <a:pt x="0" y="179"/>
                    </a:cubicBezTo>
                    <a:cubicBezTo>
                      <a:pt x="0" y="292"/>
                      <a:pt x="87" y="366"/>
                      <a:pt x="180" y="366"/>
                    </a:cubicBezTo>
                    <a:cubicBezTo>
                      <a:pt x="225" y="366"/>
                      <a:pt x="271" y="349"/>
                      <a:pt x="310" y="310"/>
                    </a:cubicBezTo>
                    <a:cubicBezTo>
                      <a:pt x="429" y="203"/>
                      <a:pt x="35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5" name="Google Shape;3545;p9"/>
            <p:cNvGrpSpPr/>
            <p:nvPr/>
          </p:nvGrpSpPr>
          <p:grpSpPr>
            <a:xfrm>
              <a:off x="-592346" y="196659"/>
              <a:ext cx="5154996" cy="4446288"/>
              <a:chOff x="780450" y="1002925"/>
              <a:chExt cx="3916575" cy="3378125"/>
            </a:xfrm>
          </p:grpSpPr>
          <p:sp>
            <p:nvSpPr>
              <p:cNvPr id="3546" name="Google Shape;3546;p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9" name="Google Shape;3669;p9"/>
            <p:cNvGrpSpPr/>
            <p:nvPr/>
          </p:nvGrpSpPr>
          <p:grpSpPr>
            <a:xfrm>
              <a:off x="5759854" y="1562334"/>
              <a:ext cx="5154996" cy="4446288"/>
              <a:chOff x="780450" y="1002925"/>
              <a:chExt cx="3916575" cy="3378125"/>
            </a:xfrm>
          </p:grpSpPr>
          <p:sp>
            <p:nvSpPr>
              <p:cNvPr id="3670" name="Google Shape;3670;p9"/>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9"/>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9"/>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9"/>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9"/>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9"/>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9"/>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9"/>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9"/>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9"/>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9"/>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9"/>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9"/>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9"/>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9"/>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9"/>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9"/>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9"/>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9"/>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9"/>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9"/>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9"/>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9"/>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9"/>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9"/>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9"/>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9"/>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9"/>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9"/>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9"/>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9"/>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9"/>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9"/>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9"/>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9"/>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9"/>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9"/>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9"/>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9"/>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9"/>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9"/>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9"/>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9"/>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9"/>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9"/>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9"/>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9"/>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9"/>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9"/>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9"/>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9"/>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9"/>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9"/>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9"/>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9"/>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9"/>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9"/>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9"/>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9"/>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9"/>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9"/>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9"/>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9"/>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9"/>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9"/>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9"/>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9"/>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9"/>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9"/>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9"/>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9"/>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9"/>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9"/>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9"/>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9"/>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9"/>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9"/>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9"/>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9"/>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9"/>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9"/>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9"/>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9"/>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9"/>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9"/>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9"/>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9"/>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9"/>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9"/>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9"/>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9"/>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9"/>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9"/>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9"/>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9"/>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9"/>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9"/>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9"/>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9"/>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9"/>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9"/>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9"/>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9"/>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9"/>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9"/>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9"/>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9"/>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9"/>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9"/>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9"/>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9"/>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9"/>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9"/>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9"/>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9"/>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9"/>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9"/>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9"/>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9"/>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9"/>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9"/>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9"/>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9"/>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93" name="Google Shape;3793;p9"/>
          <p:cNvSpPr txBox="1">
            <a:spLocks noGrp="1"/>
          </p:cNvSpPr>
          <p:nvPr>
            <p:ph type="title"/>
          </p:nvPr>
        </p:nvSpPr>
        <p:spPr>
          <a:xfrm>
            <a:off x="897425" y="1494475"/>
            <a:ext cx="4440000" cy="1260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112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94" name="Google Shape;3794;p9"/>
          <p:cNvSpPr txBox="1">
            <a:spLocks noGrp="1"/>
          </p:cNvSpPr>
          <p:nvPr>
            <p:ph type="subTitle" idx="1"/>
          </p:nvPr>
        </p:nvSpPr>
        <p:spPr>
          <a:xfrm>
            <a:off x="1014150" y="2775008"/>
            <a:ext cx="4206600" cy="1035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3795"/>
        <p:cNvGrpSpPr/>
        <p:nvPr/>
      </p:nvGrpSpPr>
      <p:grpSpPr>
        <a:xfrm>
          <a:off x="0" y="0"/>
          <a:ext cx="0" cy="0"/>
          <a:chOff x="0" y="0"/>
          <a:chExt cx="0" cy="0"/>
        </a:xfrm>
      </p:grpSpPr>
      <p:sp>
        <p:nvSpPr>
          <p:cNvPr id="3796" name="Google Shape;3796;p10"/>
          <p:cNvSpPr txBox="1">
            <a:spLocks noGrp="1"/>
          </p:cNvSpPr>
          <p:nvPr>
            <p:ph type="title"/>
          </p:nvPr>
        </p:nvSpPr>
        <p:spPr>
          <a:xfrm>
            <a:off x="4773179" y="3573772"/>
            <a:ext cx="3712500" cy="1125000"/>
          </a:xfrm>
          <a:prstGeom prst="rect">
            <a:avLst/>
          </a:prstGeom>
        </p:spPr>
        <p:txBody>
          <a:bodyPr spcFirstLastPara="1" wrap="square" lIns="91425" tIns="91425" rIns="91425" bIns="91425" anchor="ctr" anchorCtr="0">
            <a:noAutofit/>
          </a:bodyPr>
          <a:lstStyle>
            <a:lvl1pPr lvl="0" algn="r">
              <a:spcBef>
                <a:spcPts val="0"/>
              </a:spcBef>
              <a:spcAft>
                <a:spcPts val="0"/>
              </a:spcAft>
              <a:buSzPts val="3400"/>
              <a:buNone/>
              <a:defRPr sz="3000">
                <a:solidFill>
                  <a:schemeClr val="accent6"/>
                </a:solidFill>
              </a:defRPr>
            </a:lvl1pPr>
            <a:lvl2pPr lvl="1">
              <a:spcBef>
                <a:spcPts val="0"/>
              </a:spcBef>
              <a:spcAft>
                <a:spcPts val="0"/>
              </a:spcAft>
              <a:buSzPts val="3400"/>
              <a:buNone/>
              <a:defRPr>
                <a:latin typeface="Nunito"/>
                <a:ea typeface="Nunito"/>
                <a:cs typeface="Nunito"/>
                <a:sym typeface="Nunito"/>
              </a:defRPr>
            </a:lvl2pPr>
            <a:lvl3pPr lvl="2">
              <a:spcBef>
                <a:spcPts val="0"/>
              </a:spcBef>
              <a:spcAft>
                <a:spcPts val="0"/>
              </a:spcAft>
              <a:buSzPts val="3400"/>
              <a:buNone/>
              <a:defRPr>
                <a:latin typeface="Nunito"/>
                <a:ea typeface="Nunito"/>
                <a:cs typeface="Nunito"/>
                <a:sym typeface="Nunito"/>
              </a:defRPr>
            </a:lvl3pPr>
            <a:lvl4pPr lvl="3">
              <a:spcBef>
                <a:spcPts val="0"/>
              </a:spcBef>
              <a:spcAft>
                <a:spcPts val="0"/>
              </a:spcAft>
              <a:buSzPts val="3400"/>
              <a:buNone/>
              <a:defRPr>
                <a:latin typeface="Nunito"/>
                <a:ea typeface="Nunito"/>
                <a:cs typeface="Nunito"/>
                <a:sym typeface="Nunito"/>
              </a:defRPr>
            </a:lvl4pPr>
            <a:lvl5pPr lvl="4">
              <a:spcBef>
                <a:spcPts val="0"/>
              </a:spcBef>
              <a:spcAft>
                <a:spcPts val="0"/>
              </a:spcAft>
              <a:buSzPts val="3400"/>
              <a:buNone/>
              <a:defRPr>
                <a:latin typeface="Nunito"/>
                <a:ea typeface="Nunito"/>
                <a:cs typeface="Nunito"/>
                <a:sym typeface="Nunito"/>
              </a:defRPr>
            </a:lvl5pPr>
            <a:lvl6pPr lvl="5">
              <a:spcBef>
                <a:spcPts val="0"/>
              </a:spcBef>
              <a:spcAft>
                <a:spcPts val="0"/>
              </a:spcAft>
              <a:buSzPts val="3400"/>
              <a:buNone/>
              <a:defRPr>
                <a:latin typeface="Nunito"/>
                <a:ea typeface="Nunito"/>
                <a:cs typeface="Nunito"/>
                <a:sym typeface="Nunito"/>
              </a:defRPr>
            </a:lvl6pPr>
            <a:lvl7pPr lvl="6">
              <a:spcBef>
                <a:spcPts val="0"/>
              </a:spcBef>
              <a:spcAft>
                <a:spcPts val="0"/>
              </a:spcAft>
              <a:buSzPts val="3400"/>
              <a:buNone/>
              <a:defRPr>
                <a:latin typeface="Nunito"/>
                <a:ea typeface="Nunito"/>
                <a:cs typeface="Nunito"/>
                <a:sym typeface="Nunito"/>
              </a:defRPr>
            </a:lvl7pPr>
            <a:lvl8pPr lvl="7">
              <a:spcBef>
                <a:spcPts val="0"/>
              </a:spcBef>
              <a:spcAft>
                <a:spcPts val="0"/>
              </a:spcAft>
              <a:buSzPts val="3400"/>
              <a:buNone/>
              <a:defRPr>
                <a:latin typeface="Nunito"/>
                <a:ea typeface="Nunito"/>
                <a:cs typeface="Nunito"/>
                <a:sym typeface="Nunito"/>
              </a:defRPr>
            </a:lvl8pPr>
            <a:lvl9pPr lvl="8">
              <a:spcBef>
                <a:spcPts val="0"/>
              </a:spcBef>
              <a:spcAft>
                <a:spcPts val="0"/>
              </a:spcAft>
              <a:buSzPts val="3400"/>
              <a:buNone/>
              <a:defRPr>
                <a:latin typeface="Nunito"/>
                <a:ea typeface="Nunito"/>
                <a:cs typeface="Nunito"/>
                <a:sym typeface="Nuni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1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1"/>
        </a:solidFill>
        <a:effectLst/>
      </p:bgPr>
    </p:bg>
    <p:spTree>
      <p:nvGrpSpPr>
        <p:cNvPr id="1" name="Shape 4313"/>
        <p:cNvGrpSpPr/>
        <p:nvPr/>
      </p:nvGrpSpPr>
      <p:grpSpPr>
        <a:xfrm>
          <a:off x="0" y="0"/>
          <a:ext cx="0" cy="0"/>
          <a:chOff x="0" y="0"/>
          <a:chExt cx="0" cy="0"/>
        </a:xfrm>
      </p:grpSpPr>
      <p:grpSp>
        <p:nvGrpSpPr>
          <p:cNvPr id="4314" name="Google Shape;4314;p13"/>
          <p:cNvGrpSpPr/>
          <p:nvPr/>
        </p:nvGrpSpPr>
        <p:grpSpPr>
          <a:xfrm>
            <a:off x="-855725" y="-1593148"/>
            <a:ext cx="11237873" cy="8017870"/>
            <a:chOff x="-855725" y="-1593148"/>
            <a:chExt cx="11237873" cy="8017870"/>
          </a:xfrm>
        </p:grpSpPr>
        <p:grpSp>
          <p:nvGrpSpPr>
            <p:cNvPr id="4315" name="Google Shape;4315;p13"/>
            <p:cNvGrpSpPr/>
            <p:nvPr/>
          </p:nvGrpSpPr>
          <p:grpSpPr>
            <a:xfrm>
              <a:off x="-383900" y="857644"/>
              <a:ext cx="1264805" cy="99218"/>
              <a:chOff x="6291500" y="380394"/>
              <a:chExt cx="1264805" cy="99218"/>
            </a:xfrm>
          </p:grpSpPr>
          <p:sp>
            <p:nvSpPr>
              <p:cNvPr id="4316" name="Google Shape;4316;p13"/>
              <p:cNvSpPr/>
              <p:nvPr/>
            </p:nvSpPr>
            <p:spPr>
              <a:xfrm>
                <a:off x="6291500" y="380394"/>
                <a:ext cx="1012331" cy="99218"/>
              </a:xfrm>
              <a:custGeom>
                <a:avLst/>
                <a:gdLst/>
                <a:ahLst/>
                <a:cxnLst/>
                <a:rect l="l" t="t" r="r" b="b"/>
                <a:pathLst>
                  <a:path w="15325" h="1502" extrusionOk="0">
                    <a:moveTo>
                      <a:pt x="763" y="1"/>
                    </a:moveTo>
                    <a:cubicBezTo>
                      <a:pt x="346" y="1"/>
                      <a:pt x="1" y="334"/>
                      <a:pt x="13" y="751"/>
                    </a:cubicBezTo>
                    <a:cubicBezTo>
                      <a:pt x="13" y="1168"/>
                      <a:pt x="346" y="1501"/>
                      <a:pt x="763" y="1501"/>
                    </a:cubicBezTo>
                    <a:lnTo>
                      <a:pt x="14574" y="1501"/>
                    </a:lnTo>
                    <a:cubicBezTo>
                      <a:pt x="14991" y="1501"/>
                      <a:pt x="15324" y="1168"/>
                      <a:pt x="15324" y="751"/>
                    </a:cubicBezTo>
                    <a:cubicBezTo>
                      <a:pt x="15324" y="334"/>
                      <a:pt x="14991" y="1"/>
                      <a:pt x="14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3"/>
              <p:cNvSpPr/>
              <p:nvPr/>
            </p:nvSpPr>
            <p:spPr>
              <a:xfrm>
                <a:off x="7401268" y="380394"/>
                <a:ext cx="155037" cy="99218"/>
              </a:xfrm>
              <a:custGeom>
                <a:avLst/>
                <a:gdLst/>
                <a:ahLst/>
                <a:cxnLst/>
                <a:rect l="l" t="t" r="r" b="b"/>
                <a:pathLst>
                  <a:path w="2347" h="1502" extrusionOk="0">
                    <a:moveTo>
                      <a:pt x="763" y="1"/>
                    </a:moveTo>
                    <a:cubicBezTo>
                      <a:pt x="346" y="1"/>
                      <a:pt x="1" y="334"/>
                      <a:pt x="1" y="751"/>
                    </a:cubicBezTo>
                    <a:cubicBezTo>
                      <a:pt x="1" y="1168"/>
                      <a:pt x="346" y="1501"/>
                      <a:pt x="763" y="1501"/>
                    </a:cubicBezTo>
                    <a:lnTo>
                      <a:pt x="1584" y="1501"/>
                    </a:lnTo>
                    <a:cubicBezTo>
                      <a:pt x="2001" y="1501"/>
                      <a:pt x="2346" y="1168"/>
                      <a:pt x="2346" y="751"/>
                    </a:cubicBezTo>
                    <a:cubicBezTo>
                      <a:pt x="2346" y="334"/>
                      <a:pt x="2001" y="1"/>
                      <a:pt x="1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8" name="Google Shape;4318;p13"/>
            <p:cNvGrpSpPr/>
            <p:nvPr/>
          </p:nvGrpSpPr>
          <p:grpSpPr>
            <a:xfrm>
              <a:off x="8180786" y="956883"/>
              <a:ext cx="745603" cy="70922"/>
              <a:chOff x="5933780" y="1496474"/>
              <a:chExt cx="883939" cy="70936"/>
            </a:xfrm>
          </p:grpSpPr>
          <p:sp>
            <p:nvSpPr>
              <p:cNvPr id="4319" name="Google Shape;4319;p13"/>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3"/>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1" name="Google Shape;4321;p13"/>
            <p:cNvSpPr/>
            <p:nvPr/>
          </p:nvSpPr>
          <p:spPr>
            <a:xfrm>
              <a:off x="0" y="3465100"/>
              <a:ext cx="9403705" cy="1485648"/>
            </a:xfrm>
            <a:custGeom>
              <a:avLst/>
              <a:gdLst/>
              <a:ahLst/>
              <a:cxnLst/>
              <a:rect l="l" t="t" r="r" b="b"/>
              <a:pathLst>
                <a:path w="112599" h="17789" extrusionOk="0">
                  <a:moveTo>
                    <a:pt x="1" y="0"/>
                  </a:moveTo>
                  <a:lnTo>
                    <a:pt x="1" y="15240"/>
                  </a:lnTo>
                  <a:lnTo>
                    <a:pt x="21503" y="15240"/>
                  </a:lnTo>
                  <a:cubicBezTo>
                    <a:pt x="26218" y="15240"/>
                    <a:pt x="30719" y="14240"/>
                    <a:pt x="33838" y="12502"/>
                  </a:cubicBezTo>
                  <a:cubicBezTo>
                    <a:pt x="35517" y="11561"/>
                    <a:pt x="37946" y="11026"/>
                    <a:pt x="40482" y="11026"/>
                  </a:cubicBezTo>
                  <a:cubicBezTo>
                    <a:pt x="42256" y="11026"/>
                    <a:pt x="43959" y="11371"/>
                    <a:pt x="45209" y="11990"/>
                  </a:cubicBezTo>
                  <a:cubicBezTo>
                    <a:pt x="47673" y="13204"/>
                    <a:pt x="51019" y="13883"/>
                    <a:pt x="54508" y="13883"/>
                  </a:cubicBezTo>
                  <a:lnTo>
                    <a:pt x="71498" y="13883"/>
                  </a:lnTo>
                  <a:cubicBezTo>
                    <a:pt x="75046" y="13883"/>
                    <a:pt x="78344" y="14824"/>
                    <a:pt x="80094" y="16348"/>
                  </a:cubicBezTo>
                  <a:cubicBezTo>
                    <a:pt x="81118" y="17241"/>
                    <a:pt x="83035" y="17788"/>
                    <a:pt x="85119" y="17788"/>
                  </a:cubicBezTo>
                  <a:lnTo>
                    <a:pt x="112598" y="17788"/>
                  </a:lnTo>
                  <a:lnTo>
                    <a:pt x="112598" y="2548"/>
                  </a:lnTo>
                  <a:lnTo>
                    <a:pt x="91107" y="2548"/>
                  </a:lnTo>
                  <a:cubicBezTo>
                    <a:pt x="86381" y="2548"/>
                    <a:pt x="81892" y="3537"/>
                    <a:pt x="78772" y="5275"/>
                  </a:cubicBezTo>
                  <a:cubicBezTo>
                    <a:pt x="77082" y="6216"/>
                    <a:pt x="74665" y="6751"/>
                    <a:pt x="72117" y="6751"/>
                  </a:cubicBezTo>
                  <a:cubicBezTo>
                    <a:pt x="70343" y="6751"/>
                    <a:pt x="68652" y="6406"/>
                    <a:pt x="67390" y="5787"/>
                  </a:cubicBezTo>
                  <a:cubicBezTo>
                    <a:pt x="64926" y="4584"/>
                    <a:pt x="61592" y="3894"/>
                    <a:pt x="58103" y="3894"/>
                  </a:cubicBezTo>
                  <a:lnTo>
                    <a:pt x="41113" y="3894"/>
                  </a:lnTo>
                  <a:cubicBezTo>
                    <a:pt x="37553" y="3894"/>
                    <a:pt x="34267" y="2953"/>
                    <a:pt x="32517" y="1441"/>
                  </a:cubicBezTo>
                  <a:cubicBezTo>
                    <a:pt x="31493" y="548"/>
                    <a:pt x="29576" y="0"/>
                    <a:pt x="2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3"/>
            <p:cNvSpPr/>
            <p:nvPr/>
          </p:nvSpPr>
          <p:spPr>
            <a:xfrm>
              <a:off x="-755326" y="956874"/>
              <a:ext cx="9899306" cy="1405070"/>
            </a:xfrm>
            <a:custGeom>
              <a:avLst/>
              <a:gdLst/>
              <a:ahLst/>
              <a:cxnLst/>
              <a:rect l="l" t="t" r="r" b="b"/>
              <a:pathLst>
                <a:path w="116658" h="16558" extrusionOk="0">
                  <a:moveTo>
                    <a:pt x="83992" y="1"/>
                  </a:moveTo>
                  <a:cubicBezTo>
                    <a:pt x="77267" y="1"/>
                    <a:pt x="70084" y="658"/>
                    <a:pt x="63044" y="2464"/>
                  </a:cubicBezTo>
                  <a:cubicBezTo>
                    <a:pt x="54118" y="4751"/>
                    <a:pt x="46885" y="5526"/>
                    <a:pt x="40795" y="5526"/>
                  </a:cubicBezTo>
                  <a:cubicBezTo>
                    <a:pt x="27972" y="5526"/>
                    <a:pt x="20211" y="2090"/>
                    <a:pt x="12364" y="2090"/>
                  </a:cubicBezTo>
                  <a:cubicBezTo>
                    <a:pt x="8899" y="2090"/>
                    <a:pt x="5418" y="2760"/>
                    <a:pt x="1477" y="4691"/>
                  </a:cubicBezTo>
                  <a:cubicBezTo>
                    <a:pt x="0" y="5405"/>
                    <a:pt x="1477" y="11215"/>
                    <a:pt x="1477" y="11215"/>
                  </a:cubicBezTo>
                  <a:cubicBezTo>
                    <a:pt x="4436" y="13894"/>
                    <a:pt x="14594" y="16557"/>
                    <a:pt x="25044" y="16557"/>
                  </a:cubicBezTo>
                  <a:cubicBezTo>
                    <a:pt x="30105" y="16557"/>
                    <a:pt x="35235" y="15933"/>
                    <a:pt x="39648" y="14382"/>
                  </a:cubicBezTo>
                  <a:cubicBezTo>
                    <a:pt x="48877" y="11132"/>
                    <a:pt x="62824" y="8425"/>
                    <a:pt x="74470" y="8425"/>
                  </a:cubicBezTo>
                  <a:cubicBezTo>
                    <a:pt x="79801" y="8425"/>
                    <a:pt x="84651" y="8992"/>
                    <a:pt x="88345" y="10334"/>
                  </a:cubicBezTo>
                  <a:cubicBezTo>
                    <a:pt x="99834" y="14513"/>
                    <a:pt x="116658" y="15847"/>
                    <a:pt x="116658" y="15847"/>
                  </a:cubicBezTo>
                  <a:lnTo>
                    <a:pt x="116658" y="4691"/>
                  </a:lnTo>
                  <a:cubicBezTo>
                    <a:pt x="116658" y="4691"/>
                    <a:pt x="101958" y="1"/>
                    <a:pt x="8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3" name="Google Shape;4323;p13"/>
            <p:cNvGrpSpPr/>
            <p:nvPr/>
          </p:nvGrpSpPr>
          <p:grpSpPr>
            <a:xfrm>
              <a:off x="8331968" y="3365876"/>
              <a:ext cx="594432" cy="99223"/>
              <a:chOff x="7289565" y="849931"/>
              <a:chExt cx="377585" cy="63019"/>
            </a:xfrm>
          </p:grpSpPr>
          <p:sp>
            <p:nvSpPr>
              <p:cNvPr id="4324" name="Google Shape;4324;p13"/>
              <p:cNvSpPr/>
              <p:nvPr/>
            </p:nvSpPr>
            <p:spPr>
              <a:xfrm>
                <a:off x="7289565" y="849931"/>
                <a:ext cx="218716" cy="63019"/>
              </a:xfrm>
              <a:custGeom>
                <a:avLst/>
                <a:gdLst/>
                <a:ahLst/>
                <a:cxnLst/>
                <a:rect l="l" t="t" r="r" b="b"/>
                <a:pathLst>
                  <a:path w="3311" h="954" extrusionOk="0">
                    <a:moveTo>
                      <a:pt x="477" y="1"/>
                    </a:moveTo>
                    <a:cubicBezTo>
                      <a:pt x="215" y="1"/>
                      <a:pt x="1" y="215"/>
                      <a:pt x="1" y="477"/>
                    </a:cubicBezTo>
                    <a:cubicBezTo>
                      <a:pt x="1" y="739"/>
                      <a:pt x="215" y="953"/>
                      <a:pt x="477" y="953"/>
                    </a:cubicBezTo>
                    <a:lnTo>
                      <a:pt x="2835" y="953"/>
                    </a:lnTo>
                    <a:cubicBezTo>
                      <a:pt x="3097" y="953"/>
                      <a:pt x="3311" y="739"/>
                      <a:pt x="3311" y="477"/>
                    </a:cubicBezTo>
                    <a:cubicBezTo>
                      <a:pt x="3311" y="215"/>
                      <a:pt x="3097" y="1"/>
                      <a:pt x="2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3"/>
              <p:cNvSpPr/>
              <p:nvPr/>
            </p:nvSpPr>
            <p:spPr>
              <a:xfrm>
                <a:off x="7569583" y="849931"/>
                <a:ext cx="97567" cy="63019"/>
              </a:xfrm>
              <a:custGeom>
                <a:avLst/>
                <a:gdLst/>
                <a:ahLst/>
                <a:cxnLst/>
                <a:rect l="l" t="t" r="r" b="b"/>
                <a:pathLst>
                  <a:path w="1477" h="954" extrusionOk="0">
                    <a:moveTo>
                      <a:pt x="489" y="1"/>
                    </a:moveTo>
                    <a:cubicBezTo>
                      <a:pt x="215" y="1"/>
                      <a:pt x="1" y="215"/>
                      <a:pt x="1" y="477"/>
                    </a:cubicBezTo>
                    <a:cubicBezTo>
                      <a:pt x="1" y="739"/>
                      <a:pt x="215" y="953"/>
                      <a:pt x="477" y="953"/>
                    </a:cubicBezTo>
                    <a:lnTo>
                      <a:pt x="1001" y="953"/>
                    </a:lnTo>
                    <a:cubicBezTo>
                      <a:pt x="1263" y="953"/>
                      <a:pt x="1477" y="739"/>
                      <a:pt x="1477" y="477"/>
                    </a:cubicBezTo>
                    <a:cubicBezTo>
                      <a:pt x="1477" y="215"/>
                      <a:pt x="1263" y="1"/>
                      <a:pt x="1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6" name="Google Shape;4326;p13"/>
            <p:cNvGrpSpPr/>
            <p:nvPr/>
          </p:nvGrpSpPr>
          <p:grpSpPr>
            <a:xfrm>
              <a:off x="104255" y="4568337"/>
              <a:ext cx="883939" cy="70936"/>
              <a:chOff x="5933780" y="1496474"/>
              <a:chExt cx="883939" cy="70936"/>
            </a:xfrm>
          </p:grpSpPr>
          <p:sp>
            <p:nvSpPr>
              <p:cNvPr id="4327" name="Google Shape;4327;p13"/>
              <p:cNvSpPr/>
              <p:nvPr/>
            </p:nvSpPr>
            <p:spPr>
              <a:xfrm>
                <a:off x="6278778" y="1496474"/>
                <a:ext cx="538942" cy="70936"/>
              </a:xfrm>
              <a:custGeom>
                <a:avLst/>
                <a:gdLst/>
                <a:ahLst/>
                <a:cxnLst/>
                <a:rect l="l" t="t" r="r" b="b"/>
                <a:pathLst>
                  <a:path w="7514" h="989" extrusionOk="0">
                    <a:moveTo>
                      <a:pt x="500" y="1"/>
                    </a:moveTo>
                    <a:cubicBezTo>
                      <a:pt x="227" y="1"/>
                      <a:pt x="0" y="215"/>
                      <a:pt x="0" y="489"/>
                    </a:cubicBezTo>
                    <a:cubicBezTo>
                      <a:pt x="0" y="763"/>
                      <a:pt x="227" y="989"/>
                      <a:pt x="500" y="989"/>
                    </a:cubicBezTo>
                    <a:lnTo>
                      <a:pt x="7013" y="989"/>
                    </a:lnTo>
                    <a:cubicBezTo>
                      <a:pt x="7287" y="989"/>
                      <a:pt x="7513" y="763"/>
                      <a:pt x="7513" y="489"/>
                    </a:cubicBezTo>
                    <a:cubicBezTo>
                      <a:pt x="7513" y="215"/>
                      <a:pt x="7287" y="1"/>
                      <a:pt x="7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3"/>
              <p:cNvSpPr/>
              <p:nvPr/>
            </p:nvSpPr>
            <p:spPr>
              <a:xfrm>
                <a:off x="5933780" y="1496474"/>
                <a:ext cx="248527" cy="70936"/>
              </a:xfrm>
              <a:custGeom>
                <a:avLst/>
                <a:gdLst/>
                <a:ahLst/>
                <a:cxnLst/>
                <a:rect l="l" t="t" r="r" b="b"/>
                <a:pathLst>
                  <a:path w="3465" h="989" extrusionOk="0">
                    <a:moveTo>
                      <a:pt x="500" y="1"/>
                    </a:moveTo>
                    <a:cubicBezTo>
                      <a:pt x="226" y="1"/>
                      <a:pt x="0" y="215"/>
                      <a:pt x="0" y="489"/>
                    </a:cubicBezTo>
                    <a:cubicBezTo>
                      <a:pt x="0" y="763"/>
                      <a:pt x="226" y="989"/>
                      <a:pt x="500" y="989"/>
                    </a:cubicBezTo>
                    <a:lnTo>
                      <a:pt x="2977" y="989"/>
                    </a:lnTo>
                    <a:cubicBezTo>
                      <a:pt x="3251" y="989"/>
                      <a:pt x="3465" y="763"/>
                      <a:pt x="3465" y="489"/>
                    </a:cubicBezTo>
                    <a:cubicBezTo>
                      <a:pt x="3465" y="215"/>
                      <a:pt x="3251" y="1"/>
                      <a:pt x="2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9" name="Google Shape;4329;p13"/>
            <p:cNvGrpSpPr/>
            <p:nvPr/>
          </p:nvGrpSpPr>
          <p:grpSpPr>
            <a:xfrm>
              <a:off x="-855725" y="-1593148"/>
              <a:ext cx="11237873" cy="8017870"/>
              <a:chOff x="-855725" y="-1593148"/>
              <a:chExt cx="11237873" cy="8017870"/>
            </a:xfrm>
          </p:grpSpPr>
          <p:grpSp>
            <p:nvGrpSpPr>
              <p:cNvPr id="4330" name="Google Shape;4330;p13"/>
              <p:cNvGrpSpPr/>
              <p:nvPr/>
            </p:nvGrpSpPr>
            <p:grpSpPr>
              <a:xfrm>
                <a:off x="-110112" y="2235150"/>
                <a:ext cx="3916575" cy="3378125"/>
                <a:chOff x="780450" y="1002925"/>
                <a:chExt cx="3916575" cy="3378125"/>
              </a:xfrm>
            </p:grpSpPr>
            <p:sp>
              <p:nvSpPr>
                <p:cNvPr id="4331" name="Google Shape;4331;p1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4" name="Google Shape;4454;p13"/>
              <p:cNvGrpSpPr/>
              <p:nvPr/>
            </p:nvGrpSpPr>
            <p:grpSpPr>
              <a:xfrm>
                <a:off x="6174075" y="-687262"/>
                <a:ext cx="3916575" cy="3378125"/>
                <a:chOff x="780450" y="1002925"/>
                <a:chExt cx="3916575" cy="3378125"/>
              </a:xfrm>
            </p:grpSpPr>
            <p:sp>
              <p:nvSpPr>
                <p:cNvPr id="4455" name="Google Shape;4455;p1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8" name="Google Shape;4578;p13"/>
              <p:cNvGrpSpPr/>
              <p:nvPr/>
            </p:nvGrpSpPr>
            <p:grpSpPr>
              <a:xfrm>
                <a:off x="-855725" y="-1593148"/>
                <a:ext cx="4693623" cy="4048345"/>
                <a:chOff x="780450" y="1002925"/>
                <a:chExt cx="3916575" cy="3378125"/>
              </a:xfrm>
            </p:grpSpPr>
            <p:sp>
              <p:nvSpPr>
                <p:cNvPr id="4579" name="Google Shape;4579;p1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2" name="Google Shape;4702;p13"/>
              <p:cNvGrpSpPr/>
              <p:nvPr/>
            </p:nvGrpSpPr>
            <p:grpSpPr>
              <a:xfrm>
                <a:off x="5688525" y="2376377"/>
                <a:ext cx="4693623" cy="4048345"/>
                <a:chOff x="780450" y="1002925"/>
                <a:chExt cx="3916575" cy="3378125"/>
              </a:xfrm>
            </p:grpSpPr>
            <p:sp>
              <p:nvSpPr>
                <p:cNvPr id="4703" name="Google Shape;4703;p13"/>
                <p:cNvSpPr/>
                <p:nvPr/>
              </p:nvSpPr>
              <p:spPr>
                <a:xfrm>
                  <a:off x="2544350" y="2278100"/>
                  <a:ext cx="32175" cy="32450"/>
                </a:xfrm>
                <a:custGeom>
                  <a:avLst/>
                  <a:gdLst/>
                  <a:ahLst/>
                  <a:cxnLst/>
                  <a:rect l="l" t="t" r="r" b="b"/>
                  <a:pathLst>
                    <a:path w="1287" h="1298" extrusionOk="0">
                      <a:moveTo>
                        <a:pt x="489" y="0"/>
                      </a:moveTo>
                      <a:lnTo>
                        <a:pt x="489" y="500"/>
                      </a:lnTo>
                      <a:lnTo>
                        <a:pt x="1" y="643"/>
                      </a:lnTo>
                      <a:lnTo>
                        <a:pt x="489" y="798"/>
                      </a:lnTo>
                      <a:lnTo>
                        <a:pt x="489" y="1298"/>
                      </a:lnTo>
                      <a:lnTo>
                        <a:pt x="798" y="893"/>
                      </a:lnTo>
                      <a:lnTo>
                        <a:pt x="1287" y="1048"/>
                      </a:lnTo>
                      <a:lnTo>
                        <a:pt x="989" y="643"/>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3"/>
                <p:cNvSpPr/>
                <p:nvPr/>
              </p:nvSpPr>
              <p:spPr>
                <a:xfrm>
                  <a:off x="3345350" y="2331075"/>
                  <a:ext cx="32175" cy="32475"/>
                </a:xfrm>
                <a:custGeom>
                  <a:avLst/>
                  <a:gdLst/>
                  <a:ahLst/>
                  <a:cxnLst/>
                  <a:rect l="l" t="t" r="r" b="b"/>
                  <a:pathLst>
                    <a:path w="1287" h="1299" extrusionOk="0">
                      <a:moveTo>
                        <a:pt x="489" y="0"/>
                      </a:moveTo>
                      <a:lnTo>
                        <a:pt x="489" y="500"/>
                      </a:lnTo>
                      <a:lnTo>
                        <a:pt x="0" y="655"/>
                      </a:lnTo>
                      <a:lnTo>
                        <a:pt x="489" y="798"/>
                      </a:lnTo>
                      <a:lnTo>
                        <a:pt x="489" y="1298"/>
                      </a:lnTo>
                      <a:lnTo>
                        <a:pt x="798" y="893"/>
                      </a:lnTo>
                      <a:lnTo>
                        <a:pt x="1286" y="1048"/>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3"/>
                <p:cNvSpPr/>
                <p:nvPr/>
              </p:nvSpPr>
              <p:spPr>
                <a:xfrm>
                  <a:off x="2592275" y="1497050"/>
                  <a:ext cx="32175" cy="32450"/>
                </a:xfrm>
                <a:custGeom>
                  <a:avLst/>
                  <a:gdLst/>
                  <a:ahLst/>
                  <a:cxnLst/>
                  <a:rect l="l" t="t" r="r" b="b"/>
                  <a:pathLst>
                    <a:path w="1287" h="1298" extrusionOk="0">
                      <a:moveTo>
                        <a:pt x="489" y="0"/>
                      </a:moveTo>
                      <a:lnTo>
                        <a:pt x="489" y="500"/>
                      </a:lnTo>
                      <a:lnTo>
                        <a:pt x="1" y="655"/>
                      </a:lnTo>
                      <a:lnTo>
                        <a:pt x="489" y="798"/>
                      </a:lnTo>
                      <a:lnTo>
                        <a:pt x="489" y="1298"/>
                      </a:lnTo>
                      <a:lnTo>
                        <a:pt x="798" y="893"/>
                      </a:lnTo>
                      <a:lnTo>
                        <a:pt x="1286" y="1048"/>
                      </a:lnTo>
                      <a:lnTo>
                        <a:pt x="989" y="655"/>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3"/>
                <p:cNvSpPr/>
                <p:nvPr/>
              </p:nvSpPr>
              <p:spPr>
                <a:xfrm>
                  <a:off x="3361425" y="1920600"/>
                  <a:ext cx="32475" cy="32475"/>
                </a:xfrm>
                <a:custGeom>
                  <a:avLst/>
                  <a:gdLst/>
                  <a:ahLst/>
                  <a:cxnLst/>
                  <a:rect l="l" t="t" r="r" b="b"/>
                  <a:pathLst>
                    <a:path w="1299" h="1299" extrusionOk="0">
                      <a:moveTo>
                        <a:pt x="488" y="1"/>
                      </a:moveTo>
                      <a:lnTo>
                        <a:pt x="488" y="501"/>
                      </a:lnTo>
                      <a:lnTo>
                        <a:pt x="0" y="656"/>
                      </a:lnTo>
                      <a:lnTo>
                        <a:pt x="488" y="798"/>
                      </a:lnTo>
                      <a:lnTo>
                        <a:pt x="488" y="1298"/>
                      </a:lnTo>
                      <a:lnTo>
                        <a:pt x="798" y="894"/>
                      </a:lnTo>
                      <a:lnTo>
                        <a:pt x="1298" y="1048"/>
                      </a:lnTo>
                      <a:lnTo>
                        <a:pt x="989" y="656"/>
                      </a:lnTo>
                      <a:lnTo>
                        <a:pt x="1298"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3"/>
                <p:cNvSpPr/>
                <p:nvPr/>
              </p:nvSpPr>
              <p:spPr>
                <a:xfrm>
                  <a:off x="1761525" y="2082225"/>
                  <a:ext cx="32450" cy="32475"/>
                </a:xfrm>
                <a:custGeom>
                  <a:avLst/>
                  <a:gdLst/>
                  <a:ahLst/>
                  <a:cxnLst/>
                  <a:rect l="l" t="t" r="r" b="b"/>
                  <a:pathLst>
                    <a:path w="1298" h="1299" extrusionOk="0">
                      <a:moveTo>
                        <a:pt x="500" y="1"/>
                      </a:moveTo>
                      <a:lnTo>
                        <a:pt x="500" y="489"/>
                      </a:lnTo>
                      <a:lnTo>
                        <a:pt x="0" y="644"/>
                      </a:lnTo>
                      <a:lnTo>
                        <a:pt x="500" y="798"/>
                      </a:lnTo>
                      <a:lnTo>
                        <a:pt x="500" y="1299"/>
                      </a:lnTo>
                      <a:lnTo>
                        <a:pt x="798" y="894"/>
                      </a:lnTo>
                      <a:lnTo>
                        <a:pt x="1298" y="1048"/>
                      </a:lnTo>
                      <a:lnTo>
                        <a:pt x="988" y="644"/>
                      </a:lnTo>
                      <a:lnTo>
                        <a:pt x="1298" y="251"/>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3"/>
                <p:cNvSpPr/>
                <p:nvPr/>
              </p:nvSpPr>
              <p:spPr>
                <a:xfrm>
                  <a:off x="1647825" y="2529000"/>
                  <a:ext cx="32450" cy="32475"/>
                </a:xfrm>
                <a:custGeom>
                  <a:avLst/>
                  <a:gdLst/>
                  <a:ahLst/>
                  <a:cxnLst/>
                  <a:rect l="l" t="t" r="r" b="b"/>
                  <a:pathLst>
                    <a:path w="1298" h="1299" extrusionOk="0">
                      <a:moveTo>
                        <a:pt x="500" y="1"/>
                      </a:moveTo>
                      <a:lnTo>
                        <a:pt x="500" y="489"/>
                      </a:lnTo>
                      <a:lnTo>
                        <a:pt x="0" y="644"/>
                      </a:lnTo>
                      <a:lnTo>
                        <a:pt x="500" y="799"/>
                      </a:lnTo>
                      <a:lnTo>
                        <a:pt x="500" y="1299"/>
                      </a:lnTo>
                      <a:lnTo>
                        <a:pt x="798" y="894"/>
                      </a:lnTo>
                      <a:lnTo>
                        <a:pt x="1298" y="1049"/>
                      </a:lnTo>
                      <a:lnTo>
                        <a:pt x="1298" y="1049"/>
                      </a:lnTo>
                      <a:lnTo>
                        <a:pt x="988" y="644"/>
                      </a:lnTo>
                      <a:lnTo>
                        <a:pt x="1298" y="251"/>
                      </a:lnTo>
                      <a:lnTo>
                        <a:pt x="798"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3"/>
                <p:cNvSpPr/>
                <p:nvPr/>
              </p:nvSpPr>
              <p:spPr>
                <a:xfrm>
                  <a:off x="780450" y="2377800"/>
                  <a:ext cx="32175" cy="32775"/>
                </a:xfrm>
                <a:custGeom>
                  <a:avLst/>
                  <a:gdLst/>
                  <a:ahLst/>
                  <a:cxnLst/>
                  <a:rect l="l" t="t" r="r" b="b"/>
                  <a:pathLst>
                    <a:path w="1287" h="1311" extrusionOk="0">
                      <a:moveTo>
                        <a:pt x="488" y="1"/>
                      </a:moveTo>
                      <a:lnTo>
                        <a:pt x="488" y="501"/>
                      </a:lnTo>
                      <a:lnTo>
                        <a:pt x="0" y="655"/>
                      </a:lnTo>
                      <a:lnTo>
                        <a:pt x="488" y="810"/>
                      </a:lnTo>
                      <a:lnTo>
                        <a:pt x="488" y="1310"/>
                      </a:lnTo>
                      <a:lnTo>
                        <a:pt x="798" y="905"/>
                      </a:lnTo>
                      <a:lnTo>
                        <a:pt x="1286" y="1060"/>
                      </a:lnTo>
                      <a:lnTo>
                        <a:pt x="988" y="655"/>
                      </a:lnTo>
                      <a:lnTo>
                        <a:pt x="1286" y="251"/>
                      </a:lnTo>
                      <a:lnTo>
                        <a:pt x="798" y="405"/>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3"/>
                <p:cNvSpPr/>
                <p:nvPr/>
              </p:nvSpPr>
              <p:spPr>
                <a:xfrm>
                  <a:off x="2243125" y="2420375"/>
                  <a:ext cx="32175" cy="32450"/>
                </a:xfrm>
                <a:custGeom>
                  <a:avLst/>
                  <a:gdLst/>
                  <a:ahLst/>
                  <a:cxnLst/>
                  <a:rect l="l" t="t" r="r" b="b"/>
                  <a:pathLst>
                    <a:path w="1287" h="1298" extrusionOk="0">
                      <a:moveTo>
                        <a:pt x="489" y="0"/>
                      </a:moveTo>
                      <a:lnTo>
                        <a:pt x="489" y="500"/>
                      </a:lnTo>
                      <a:lnTo>
                        <a:pt x="1" y="655"/>
                      </a:lnTo>
                      <a:lnTo>
                        <a:pt x="489" y="810"/>
                      </a:lnTo>
                      <a:lnTo>
                        <a:pt x="489" y="1298"/>
                      </a:lnTo>
                      <a:lnTo>
                        <a:pt x="798" y="905"/>
                      </a:lnTo>
                      <a:lnTo>
                        <a:pt x="1286" y="1060"/>
                      </a:lnTo>
                      <a:lnTo>
                        <a:pt x="989" y="655"/>
                      </a:lnTo>
                      <a:lnTo>
                        <a:pt x="1286" y="250"/>
                      </a:lnTo>
                      <a:lnTo>
                        <a:pt x="1286"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3"/>
                <p:cNvSpPr/>
                <p:nvPr/>
              </p:nvSpPr>
              <p:spPr>
                <a:xfrm>
                  <a:off x="3166450" y="3111225"/>
                  <a:ext cx="32475" cy="32475"/>
                </a:xfrm>
                <a:custGeom>
                  <a:avLst/>
                  <a:gdLst/>
                  <a:ahLst/>
                  <a:cxnLst/>
                  <a:rect l="l" t="t" r="r" b="b"/>
                  <a:pathLst>
                    <a:path w="1299" h="1299" extrusionOk="0">
                      <a:moveTo>
                        <a:pt x="501" y="1"/>
                      </a:moveTo>
                      <a:lnTo>
                        <a:pt x="501" y="501"/>
                      </a:lnTo>
                      <a:lnTo>
                        <a:pt x="1" y="643"/>
                      </a:lnTo>
                      <a:lnTo>
                        <a:pt x="501" y="798"/>
                      </a:lnTo>
                      <a:lnTo>
                        <a:pt x="501" y="1298"/>
                      </a:lnTo>
                      <a:lnTo>
                        <a:pt x="798" y="894"/>
                      </a:lnTo>
                      <a:lnTo>
                        <a:pt x="1298" y="1048"/>
                      </a:lnTo>
                      <a:lnTo>
                        <a:pt x="1298" y="1048"/>
                      </a:lnTo>
                      <a:lnTo>
                        <a:pt x="989" y="643"/>
                      </a:lnTo>
                      <a:lnTo>
                        <a:pt x="1298" y="251"/>
                      </a:lnTo>
                      <a:lnTo>
                        <a:pt x="798" y="405"/>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3"/>
                <p:cNvSpPr/>
                <p:nvPr/>
              </p:nvSpPr>
              <p:spPr>
                <a:xfrm>
                  <a:off x="3302475" y="3978300"/>
                  <a:ext cx="32175" cy="32475"/>
                </a:xfrm>
                <a:custGeom>
                  <a:avLst/>
                  <a:gdLst/>
                  <a:ahLst/>
                  <a:cxnLst/>
                  <a:rect l="l" t="t" r="r" b="b"/>
                  <a:pathLst>
                    <a:path w="1287" h="1299" extrusionOk="0">
                      <a:moveTo>
                        <a:pt x="489" y="0"/>
                      </a:moveTo>
                      <a:lnTo>
                        <a:pt x="489" y="500"/>
                      </a:lnTo>
                      <a:lnTo>
                        <a:pt x="1" y="655"/>
                      </a:lnTo>
                      <a:lnTo>
                        <a:pt x="489" y="810"/>
                      </a:lnTo>
                      <a:lnTo>
                        <a:pt x="489" y="1298"/>
                      </a:lnTo>
                      <a:lnTo>
                        <a:pt x="799" y="893"/>
                      </a:lnTo>
                      <a:lnTo>
                        <a:pt x="1287" y="1048"/>
                      </a:lnTo>
                      <a:lnTo>
                        <a:pt x="989" y="655"/>
                      </a:lnTo>
                      <a:lnTo>
                        <a:pt x="1287" y="250"/>
                      </a:lnTo>
                      <a:lnTo>
                        <a:pt x="799"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3"/>
                <p:cNvSpPr/>
                <p:nvPr/>
              </p:nvSpPr>
              <p:spPr>
                <a:xfrm>
                  <a:off x="2336000" y="3689575"/>
                  <a:ext cx="32475" cy="32475"/>
                </a:xfrm>
                <a:custGeom>
                  <a:avLst/>
                  <a:gdLst/>
                  <a:ahLst/>
                  <a:cxnLst/>
                  <a:rect l="l" t="t" r="r" b="b"/>
                  <a:pathLst>
                    <a:path w="1299" h="1299" extrusionOk="0">
                      <a:moveTo>
                        <a:pt x="500" y="0"/>
                      </a:moveTo>
                      <a:lnTo>
                        <a:pt x="500" y="489"/>
                      </a:lnTo>
                      <a:lnTo>
                        <a:pt x="0" y="643"/>
                      </a:lnTo>
                      <a:lnTo>
                        <a:pt x="500" y="798"/>
                      </a:lnTo>
                      <a:lnTo>
                        <a:pt x="500" y="1298"/>
                      </a:lnTo>
                      <a:lnTo>
                        <a:pt x="798" y="893"/>
                      </a:lnTo>
                      <a:lnTo>
                        <a:pt x="1298" y="1048"/>
                      </a:lnTo>
                      <a:lnTo>
                        <a:pt x="988" y="643"/>
                      </a:lnTo>
                      <a:lnTo>
                        <a:pt x="1298" y="238"/>
                      </a:lnTo>
                      <a:lnTo>
                        <a:pt x="798" y="393"/>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3"/>
                <p:cNvSpPr/>
                <p:nvPr/>
              </p:nvSpPr>
              <p:spPr>
                <a:xfrm>
                  <a:off x="2560425" y="3143675"/>
                  <a:ext cx="32475" cy="32475"/>
                </a:xfrm>
                <a:custGeom>
                  <a:avLst/>
                  <a:gdLst/>
                  <a:ahLst/>
                  <a:cxnLst/>
                  <a:rect l="l" t="t" r="r" b="b"/>
                  <a:pathLst>
                    <a:path w="1299" h="1299" extrusionOk="0">
                      <a:moveTo>
                        <a:pt x="501" y="0"/>
                      </a:moveTo>
                      <a:lnTo>
                        <a:pt x="501" y="488"/>
                      </a:lnTo>
                      <a:lnTo>
                        <a:pt x="1" y="643"/>
                      </a:lnTo>
                      <a:lnTo>
                        <a:pt x="501" y="798"/>
                      </a:lnTo>
                      <a:lnTo>
                        <a:pt x="501" y="1298"/>
                      </a:lnTo>
                      <a:lnTo>
                        <a:pt x="798" y="893"/>
                      </a:lnTo>
                      <a:lnTo>
                        <a:pt x="1298" y="1048"/>
                      </a:lnTo>
                      <a:lnTo>
                        <a:pt x="989" y="643"/>
                      </a:lnTo>
                      <a:lnTo>
                        <a:pt x="1298" y="250"/>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3"/>
                <p:cNvSpPr/>
                <p:nvPr/>
              </p:nvSpPr>
              <p:spPr>
                <a:xfrm>
                  <a:off x="1914525" y="1848875"/>
                  <a:ext cx="32450" cy="32475"/>
                </a:xfrm>
                <a:custGeom>
                  <a:avLst/>
                  <a:gdLst/>
                  <a:ahLst/>
                  <a:cxnLst/>
                  <a:rect l="l" t="t" r="r" b="b"/>
                  <a:pathLst>
                    <a:path w="1298" h="1299" extrusionOk="0">
                      <a:moveTo>
                        <a:pt x="500" y="0"/>
                      </a:moveTo>
                      <a:lnTo>
                        <a:pt x="500" y="500"/>
                      </a:lnTo>
                      <a:lnTo>
                        <a:pt x="0" y="643"/>
                      </a:lnTo>
                      <a:lnTo>
                        <a:pt x="500" y="798"/>
                      </a:lnTo>
                      <a:lnTo>
                        <a:pt x="500" y="1298"/>
                      </a:lnTo>
                      <a:lnTo>
                        <a:pt x="810" y="893"/>
                      </a:lnTo>
                      <a:lnTo>
                        <a:pt x="1298" y="1048"/>
                      </a:lnTo>
                      <a:lnTo>
                        <a:pt x="988" y="643"/>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3"/>
                <p:cNvSpPr/>
                <p:nvPr/>
              </p:nvSpPr>
              <p:spPr>
                <a:xfrm>
                  <a:off x="2360400" y="1131825"/>
                  <a:ext cx="32475" cy="32450"/>
                </a:xfrm>
                <a:custGeom>
                  <a:avLst/>
                  <a:gdLst/>
                  <a:ahLst/>
                  <a:cxnLst/>
                  <a:rect l="l" t="t" r="r" b="b"/>
                  <a:pathLst>
                    <a:path w="1299" h="1298" extrusionOk="0">
                      <a:moveTo>
                        <a:pt x="501" y="0"/>
                      </a:moveTo>
                      <a:lnTo>
                        <a:pt x="501" y="500"/>
                      </a:lnTo>
                      <a:lnTo>
                        <a:pt x="1" y="655"/>
                      </a:lnTo>
                      <a:lnTo>
                        <a:pt x="501" y="798"/>
                      </a:lnTo>
                      <a:lnTo>
                        <a:pt x="501" y="1298"/>
                      </a:lnTo>
                      <a:lnTo>
                        <a:pt x="798" y="893"/>
                      </a:lnTo>
                      <a:lnTo>
                        <a:pt x="1298" y="1048"/>
                      </a:lnTo>
                      <a:lnTo>
                        <a:pt x="989" y="655"/>
                      </a:lnTo>
                      <a:lnTo>
                        <a:pt x="1298" y="250"/>
                      </a:lnTo>
                      <a:lnTo>
                        <a:pt x="798" y="405"/>
                      </a:lnTo>
                      <a:lnTo>
                        <a:pt x="5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3"/>
                <p:cNvSpPr/>
                <p:nvPr/>
              </p:nvSpPr>
              <p:spPr>
                <a:xfrm>
                  <a:off x="2275275" y="2911200"/>
                  <a:ext cx="32475" cy="32475"/>
                </a:xfrm>
                <a:custGeom>
                  <a:avLst/>
                  <a:gdLst/>
                  <a:ahLst/>
                  <a:cxnLst/>
                  <a:rect l="l" t="t" r="r" b="b"/>
                  <a:pathLst>
                    <a:path w="1299" h="1299" extrusionOk="0">
                      <a:moveTo>
                        <a:pt x="500" y="1"/>
                      </a:moveTo>
                      <a:lnTo>
                        <a:pt x="500" y="501"/>
                      </a:lnTo>
                      <a:lnTo>
                        <a:pt x="0" y="644"/>
                      </a:lnTo>
                      <a:lnTo>
                        <a:pt x="500" y="798"/>
                      </a:lnTo>
                      <a:lnTo>
                        <a:pt x="500" y="1298"/>
                      </a:lnTo>
                      <a:lnTo>
                        <a:pt x="798" y="894"/>
                      </a:lnTo>
                      <a:lnTo>
                        <a:pt x="1298" y="1048"/>
                      </a:lnTo>
                      <a:lnTo>
                        <a:pt x="989" y="644"/>
                      </a:lnTo>
                      <a:lnTo>
                        <a:pt x="1298" y="251"/>
                      </a:lnTo>
                      <a:lnTo>
                        <a:pt x="1298" y="251"/>
                      </a:lnTo>
                      <a:lnTo>
                        <a:pt x="798" y="393"/>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3"/>
                <p:cNvSpPr/>
                <p:nvPr/>
              </p:nvSpPr>
              <p:spPr>
                <a:xfrm>
                  <a:off x="2544350" y="3918175"/>
                  <a:ext cx="32175" cy="32475"/>
                </a:xfrm>
                <a:custGeom>
                  <a:avLst/>
                  <a:gdLst/>
                  <a:ahLst/>
                  <a:cxnLst/>
                  <a:rect l="l" t="t" r="r" b="b"/>
                  <a:pathLst>
                    <a:path w="1287" h="1299" extrusionOk="0">
                      <a:moveTo>
                        <a:pt x="489" y="0"/>
                      </a:moveTo>
                      <a:lnTo>
                        <a:pt x="489" y="500"/>
                      </a:lnTo>
                      <a:lnTo>
                        <a:pt x="1" y="655"/>
                      </a:lnTo>
                      <a:lnTo>
                        <a:pt x="489" y="810"/>
                      </a:lnTo>
                      <a:lnTo>
                        <a:pt x="489" y="1298"/>
                      </a:lnTo>
                      <a:lnTo>
                        <a:pt x="798" y="905"/>
                      </a:lnTo>
                      <a:lnTo>
                        <a:pt x="1287" y="1048"/>
                      </a:lnTo>
                      <a:lnTo>
                        <a:pt x="989" y="655"/>
                      </a:lnTo>
                      <a:lnTo>
                        <a:pt x="1287" y="250"/>
                      </a:lnTo>
                      <a:lnTo>
                        <a:pt x="798" y="405"/>
                      </a:ln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3"/>
                <p:cNvSpPr/>
                <p:nvPr/>
              </p:nvSpPr>
              <p:spPr>
                <a:xfrm>
                  <a:off x="2670850" y="2694200"/>
                  <a:ext cx="32175" cy="32475"/>
                </a:xfrm>
                <a:custGeom>
                  <a:avLst/>
                  <a:gdLst/>
                  <a:ahLst/>
                  <a:cxnLst/>
                  <a:rect l="l" t="t" r="r" b="b"/>
                  <a:pathLst>
                    <a:path w="1287" h="1299" extrusionOk="0">
                      <a:moveTo>
                        <a:pt x="489" y="1"/>
                      </a:moveTo>
                      <a:lnTo>
                        <a:pt x="489" y="489"/>
                      </a:lnTo>
                      <a:lnTo>
                        <a:pt x="1" y="644"/>
                      </a:lnTo>
                      <a:lnTo>
                        <a:pt x="489" y="799"/>
                      </a:lnTo>
                      <a:lnTo>
                        <a:pt x="489" y="1299"/>
                      </a:lnTo>
                      <a:lnTo>
                        <a:pt x="799" y="894"/>
                      </a:lnTo>
                      <a:lnTo>
                        <a:pt x="1287" y="1049"/>
                      </a:lnTo>
                      <a:lnTo>
                        <a:pt x="1287" y="1049"/>
                      </a:lnTo>
                      <a:lnTo>
                        <a:pt x="989" y="644"/>
                      </a:lnTo>
                      <a:lnTo>
                        <a:pt x="1287" y="251"/>
                      </a:lnTo>
                      <a:lnTo>
                        <a:pt x="799" y="394"/>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3"/>
                <p:cNvSpPr/>
                <p:nvPr/>
              </p:nvSpPr>
              <p:spPr>
                <a:xfrm>
                  <a:off x="2745875" y="1821775"/>
                  <a:ext cx="32450" cy="32475"/>
                </a:xfrm>
                <a:custGeom>
                  <a:avLst/>
                  <a:gdLst/>
                  <a:ahLst/>
                  <a:cxnLst/>
                  <a:rect l="l" t="t" r="r" b="b"/>
                  <a:pathLst>
                    <a:path w="1298" h="1299" extrusionOk="0">
                      <a:moveTo>
                        <a:pt x="500" y="1"/>
                      </a:moveTo>
                      <a:lnTo>
                        <a:pt x="500" y="489"/>
                      </a:lnTo>
                      <a:lnTo>
                        <a:pt x="0" y="644"/>
                      </a:lnTo>
                      <a:lnTo>
                        <a:pt x="500" y="799"/>
                      </a:lnTo>
                      <a:lnTo>
                        <a:pt x="500" y="1299"/>
                      </a:lnTo>
                      <a:lnTo>
                        <a:pt x="810" y="894"/>
                      </a:lnTo>
                      <a:lnTo>
                        <a:pt x="1298" y="1049"/>
                      </a:lnTo>
                      <a:lnTo>
                        <a:pt x="988" y="644"/>
                      </a:lnTo>
                      <a:lnTo>
                        <a:pt x="1298" y="251"/>
                      </a:lnTo>
                      <a:lnTo>
                        <a:pt x="810" y="394"/>
                      </a:lnTo>
                      <a:lnTo>
                        <a:pt x="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3"/>
                <p:cNvSpPr/>
                <p:nvPr/>
              </p:nvSpPr>
              <p:spPr>
                <a:xfrm>
                  <a:off x="3651050" y="3127300"/>
                  <a:ext cx="32450" cy="32475"/>
                </a:xfrm>
                <a:custGeom>
                  <a:avLst/>
                  <a:gdLst/>
                  <a:ahLst/>
                  <a:cxnLst/>
                  <a:rect l="l" t="t" r="r" b="b"/>
                  <a:pathLst>
                    <a:path w="1298" h="1299" extrusionOk="0">
                      <a:moveTo>
                        <a:pt x="488" y="0"/>
                      </a:moveTo>
                      <a:lnTo>
                        <a:pt x="488" y="501"/>
                      </a:lnTo>
                      <a:lnTo>
                        <a:pt x="0" y="655"/>
                      </a:lnTo>
                      <a:lnTo>
                        <a:pt x="488" y="810"/>
                      </a:lnTo>
                      <a:lnTo>
                        <a:pt x="488" y="1298"/>
                      </a:lnTo>
                      <a:lnTo>
                        <a:pt x="798" y="905"/>
                      </a:lnTo>
                      <a:lnTo>
                        <a:pt x="1298" y="1060"/>
                      </a:lnTo>
                      <a:lnTo>
                        <a:pt x="988" y="655"/>
                      </a:lnTo>
                      <a:lnTo>
                        <a:pt x="1298" y="251"/>
                      </a:lnTo>
                      <a:lnTo>
                        <a:pt x="798" y="405"/>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3"/>
                <p:cNvSpPr/>
                <p:nvPr/>
              </p:nvSpPr>
              <p:spPr>
                <a:xfrm>
                  <a:off x="4041275" y="2777250"/>
                  <a:ext cx="32175" cy="32775"/>
                </a:xfrm>
                <a:custGeom>
                  <a:avLst/>
                  <a:gdLst/>
                  <a:ahLst/>
                  <a:cxnLst/>
                  <a:rect l="l" t="t" r="r" b="b"/>
                  <a:pathLst>
                    <a:path w="1287" h="1311" extrusionOk="0">
                      <a:moveTo>
                        <a:pt x="488" y="1"/>
                      </a:moveTo>
                      <a:lnTo>
                        <a:pt x="488" y="501"/>
                      </a:lnTo>
                      <a:lnTo>
                        <a:pt x="0" y="656"/>
                      </a:lnTo>
                      <a:lnTo>
                        <a:pt x="488" y="810"/>
                      </a:lnTo>
                      <a:lnTo>
                        <a:pt x="488" y="1310"/>
                      </a:lnTo>
                      <a:lnTo>
                        <a:pt x="798" y="906"/>
                      </a:lnTo>
                      <a:lnTo>
                        <a:pt x="1286" y="1060"/>
                      </a:lnTo>
                      <a:lnTo>
                        <a:pt x="988" y="656"/>
                      </a:lnTo>
                      <a:lnTo>
                        <a:pt x="1286" y="251"/>
                      </a:lnTo>
                      <a:lnTo>
                        <a:pt x="798" y="406"/>
                      </a:lnTo>
                      <a:lnTo>
                        <a:pt x="4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3"/>
                <p:cNvSpPr/>
                <p:nvPr/>
              </p:nvSpPr>
              <p:spPr>
                <a:xfrm>
                  <a:off x="1419225" y="2245650"/>
                  <a:ext cx="32450" cy="32475"/>
                </a:xfrm>
                <a:custGeom>
                  <a:avLst/>
                  <a:gdLst/>
                  <a:ahLst/>
                  <a:cxnLst/>
                  <a:rect l="l" t="t" r="r" b="b"/>
                  <a:pathLst>
                    <a:path w="1298" h="1299" extrusionOk="0">
                      <a:moveTo>
                        <a:pt x="500" y="0"/>
                      </a:moveTo>
                      <a:lnTo>
                        <a:pt x="500" y="500"/>
                      </a:lnTo>
                      <a:lnTo>
                        <a:pt x="0" y="655"/>
                      </a:lnTo>
                      <a:lnTo>
                        <a:pt x="500" y="810"/>
                      </a:lnTo>
                      <a:lnTo>
                        <a:pt x="500" y="1298"/>
                      </a:lnTo>
                      <a:lnTo>
                        <a:pt x="798" y="905"/>
                      </a:lnTo>
                      <a:lnTo>
                        <a:pt x="1298" y="1048"/>
                      </a:lnTo>
                      <a:lnTo>
                        <a:pt x="1298" y="1048"/>
                      </a:lnTo>
                      <a:lnTo>
                        <a:pt x="988"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3"/>
                <p:cNvSpPr/>
                <p:nvPr/>
              </p:nvSpPr>
              <p:spPr>
                <a:xfrm>
                  <a:off x="3361425" y="3035625"/>
                  <a:ext cx="32475" cy="32475"/>
                </a:xfrm>
                <a:custGeom>
                  <a:avLst/>
                  <a:gdLst/>
                  <a:ahLst/>
                  <a:cxnLst/>
                  <a:rect l="l" t="t" r="r" b="b"/>
                  <a:pathLst>
                    <a:path w="1299" h="1299" extrusionOk="0">
                      <a:moveTo>
                        <a:pt x="488" y="0"/>
                      </a:moveTo>
                      <a:lnTo>
                        <a:pt x="488" y="489"/>
                      </a:lnTo>
                      <a:lnTo>
                        <a:pt x="0" y="643"/>
                      </a:lnTo>
                      <a:lnTo>
                        <a:pt x="488" y="798"/>
                      </a:lnTo>
                      <a:lnTo>
                        <a:pt x="488" y="1298"/>
                      </a:lnTo>
                      <a:lnTo>
                        <a:pt x="798" y="893"/>
                      </a:lnTo>
                      <a:lnTo>
                        <a:pt x="1298" y="1048"/>
                      </a:lnTo>
                      <a:lnTo>
                        <a:pt x="989" y="643"/>
                      </a:lnTo>
                      <a:lnTo>
                        <a:pt x="1298" y="239"/>
                      </a:lnTo>
                      <a:lnTo>
                        <a:pt x="798" y="393"/>
                      </a:lnTo>
                      <a:lnTo>
                        <a:pt x="4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3"/>
                <p:cNvSpPr/>
                <p:nvPr/>
              </p:nvSpPr>
              <p:spPr>
                <a:xfrm>
                  <a:off x="1792475" y="2761175"/>
                  <a:ext cx="32175" cy="32475"/>
                </a:xfrm>
                <a:custGeom>
                  <a:avLst/>
                  <a:gdLst/>
                  <a:ahLst/>
                  <a:cxnLst/>
                  <a:rect l="l" t="t" r="r" b="b"/>
                  <a:pathLst>
                    <a:path w="1287" h="1299" extrusionOk="0">
                      <a:moveTo>
                        <a:pt x="489" y="1"/>
                      </a:moveTo>
                      <a:lnTo>
                        <a:pt x="489" y="501"/>
                      </a:lnTo>
                      <a:lnTo>
                        <a:pt x="0" y="644"/>
                      </a:lnTo>
                      <a:lnTo>
                        <a:pt x="489" y="799"/>
                      </a:lnTo>
                      <a:lnTo>
                        <a:pt x="489" y="1299"/>
                      </a:lnTo>
                      <a:lnTo>
                        <a:pt x="798" y="894"/>
                      </a:lnTo>
                      <a:lnTo>
                        <a:pt x="1286" y="1049"/>
                      </a:lnTo>
                      <a:lnTo>
                        <a:pt x="989" y="644"/>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3"/>
                <p:cNvSpPr/>
                <p:nvPr/>
              </p:nvSpPr>
              <p:spPr>
                <a:xfrm>
                  <a:off x="1107275" y="2677850"/>
                  <a:ext cx="32475" cy="32450"/>
                </a:xfrm>
                <a:custGeom>
                  <a:avLst/>
                  <a:gdLst/>
                  <a:ahLst/>
                  <a:cxnLst/>
                  <a:rect l="l" t="t" r="r" b="b"/>
                  <a:pathLst>
                    <a:path w="1299" h="1298" extrusionOk="0">
                      <a:moveTo>
                        <a:pt x="500" y="0"/>
                      </a:moveTo>
                      <a:lnTo>
                        <a:pt x="500" y="500"/>
                      </a:lnTo>
                      <a:lnTo>
                        <a:pt x="0" y="655"/>
                      </a:lnTo>
                      <a:lnTo>
                        <a:pt x="500" y="810"/>
                      </a:lnTo>
                      <a:lnTo>
                        <a:pt x="500" y="1298"/>
                      </a:lnTo>
                      <a:lnTo>
                        <a:pt x="810" y="905"/>
                      </a:lnTo>
                      <a:lnTo>
                        <a:pt x="1298" y="1048"/>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3"/>
                <p:cNvSpPr/>
                <p:nvPr/>
              </p:nvSpPr>
              <p:spPr>
                <a:xfrm>
                  <a:off x="3018525" y="2280175"/>
                  <a:ext cx="32475" cy="32475"/>
                </a:xfrm>
                <a:custGeom>
                  <a:avLst/>
                  <a:gdLst/>
                  <a:ahLst/>
                  <a:cxnLst/>
                  <a:rect l="l" t="t" r="r" b="b"/>
                  <a:pathLst>
                    <a:path w="1299" h="1299" extrusionOk="0">
                      <a:moveTo>
                        <a:pt x="500" y="0"/>
                      </a:moveTo>
                      <a:lnTo>
                        <a:pt x="500" y="500"/>
                      </a:lnTo>
                      <a:lnTo>
                        <a:pt x="0" y="655"/>
                      </a:lnTo>
                      <a:lnTo>
                        <a:pt x="500" y="810"/>
                      </a:lnTo>
                      <a:lnTo>
                        <a:pt x="500" y="1298"/>
                      </a:lnTo>
                      <a:lnTo>
                        <a:pt x="798" y="905"/>
                      </a:lnTo>
                      <a:lnTo>
                        <a:pt x="1298" y="1048"/>
                      </a:lnTo>
                      <a:lnTo>
                        <a:pt x="989" y="655"/>
                      </a:lnTo>
                      <a:lnTo>
                        <a:pt x="1298" y="250"/>
                      </a:lnTo>
                      <a:lnTo>
                        <a:pt x="798"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3"/>
                <p:cNvSpPr/>
                <p:nvPr/>
              </p:nvSpPr>
              <p:spPr>
                <a:xfrm>
                  <a:off x="2549425" y="2858225"/>
                  <a:ext cx="14900" cy="12800"/>
                </a:xfrm>
                <a:custGeom>
                  <a:avLst/>
                  <a:gdLst/>
                  <a:ahLst/>
                  <a:cxnLst/>
                  <a:rect l="l" t="t" r="r" b="b"/>
                  <a:pathLst>
                    <a:path w="596" h="512" extrusionOk="0">
                      <a:moveTo>
                        <a:pt x="274" y="0"/>
                      </a:moveTo>
                      <a:cubicBezTo>
                        <a:pt x="119" y="0"/>
                        <a:pt x="0" y="119"/>
                        <a:pt x="0" y="262"/>
                      </a:cubicBezTo>
                      <a:cubicBezTo>
                        <a:pt x="0" y="409"/>
                        <a:pt x="129" y="511"/>
                        <a:pt x="259" y="511"/>
                      </a:cubicBezTo>
                      <a:cubicBezTo>
                        <a:pt x="319" y="511"/>
                        <a:pt x="380" y="490"/>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3"/>
                <p:cNvSpPr/>
                <p:nvPr/>
              </p:nvSpPr>
              <p:spPr>
                <a:xfrm>
                  <a:off x="2369925" y="2624550"/>
                  <a:ext cx="7475" cy="6475"/>
                </a:xfrm>
                <a:custGeom>
                  <a:avLst/>
                  <a:gdLst/>
                  <a:ahLst/>
                  <a:cxnLst/>
                  <a:rect l="l" t="t" r="r" b="b"/>
                  <a:pathLst>
                    <a:path w="299" h="259" extrusionOk="0">
                      <a:moveTo>
                        <a:pt x="132" y="1"/>
                      </a:moveTo>
                      <a:cubicBezTo>
                        <a:pt x="60" y="1"/>
                        <a:pt x="1" y="60"/>
                        <a:pt x="1" y="132"/>
                      </a:cubicBezTo>
                      <a:cubicBezTo>
                        <a:pt x="1" y="207"/>
                        <a:pt x="64" y="258"/>
                        <a:pt x="131" y="258"/>
                      </a:cubicBezTo>
                      <a:cubicBezTo>
                        <a:pt x="160" y="258"/>
                        <a:pt x="190" y="249"/>
                        <a:pt x="215" y="227"/>
                      </a:cubicBezTo>
                      <a:cubicBezTo>
                        <a:pt x="298" y="144"/>
                        <a:pt x="251"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3"/>
                <p:cNvSpPr/>
                <p:nvPr/>
              </p:nvSpPr>
              <p:spPr>
                <a:xfrm>
                  <a:off x="2025825" y="2983825"/>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7" y="266"/>
                        <a:pt x="188" y="254"/>
                        <a:pt x="215" y="227"/>
                      </a:cubicBezTo>
                      <a:cubicBezTo>
                        <a:pt x="299" y="155"/>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3"/>
                <p:cNvSpPr/>
                <p:nvPr/>
              </p:nvSpPr>
              <p:spPr>
                <a:xfrm>
                  <a:off x="2667000" y="2083975"/>
                  <a:ext cx="7750" cy="6400"/>
                </a:xfrm>
                <a:custGeom>
                  <a:avLst/>
                  <a:gdLst/>
                  <a:ahLst/>
                  <a:cxnLst/>
                  <a:rect l="l" t="t" r="r" b="b"/>
                  <a:pathLst>
                    <a:path w="310" h="256" extrusionOk="0">
                      <a:moveTo>
                        <a:pt x="125" y="1"/>
                      </a:moveTo>
                      <a:cubicBezTo>
                        <a:pt x="60" y="1"/>
                        <a:pt x="0" y="57"/>
                        <a:pt x="0" y="133"/>
                      </a:cubicBezTo>
                      <a:cubicBezTo>
                        <a:pt x="0" y="205"/>
                        <a:pt x="65" y="256"/>
                        <a:pt x="132" y="256"/>
                      </a:cubicBezTo>
                      <a:cubicBezTo>
                        <a:pt x="165" y="256"/>
                        <a:pt x="199" y="244"/>
                        <a:pt x="226" y="216"/>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3"/>
                <p:cNvSpPr/>
                <p:nvPr/>
              </p:nvSpPr>
              <p:spPr>
                <a:xfrm>
                  <a:off x="2303550" y="2080750"/>
                  <a:ext cx="7475" cy="6450"/>
                </a:xfrm>
                <a:custGeom>
                  <a:avLst/>
                  <a:gdLst/>
                  <a:ahLst/>
                  <a:cxnLst/>
                  <a:rect l="l" t="t" r="r" b="b"/>
                  <a:pathLst>
                    <a:path w="299" h="258" extrusionOk="0">
                      <a:moveTo>
                        <a:pt x="131" y="0"/>
                      </a:moveTo>
                      <a:cubicBezTo>
                        <a:pt x="60" y="0"/>
                        <a:pt x="0" y="48"/>
                        <a:pt x="0" y="131"/>
                      </a:cubicBezTo>
                      <a:cubicBezTo>
                        <a:pt x="0" y="206"/>
                        <a:pt x="64" y="258"/>
                        <a:pt x="131" y="258"/>
                      </a:cubicBezTo>
                      <a:cubicBezTo>
                        <a:pt x="160" y="258"/>
                        <a:pt x="190" y="248"/>
                        <a:pt x="215" y="226"/>
                      </a:cubicBezTo>
                      <a:cubicBezTo>
                        <a:pt x="298" y="143"/>
                        <a:pt x="251"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3"/>
                <p:cNvSpPr/>
                <p:nvPr/>
              </p:nvSpPr>
              <p:spPr>
                <a:xfrm>
                  <a:off x="1918475" y="2471525"/>
                  <a:ext cx="9650" cy="6625"/>
                </a:xfrm>
                <a:custGeom>
                  <a:avLst/>
                  <a:gdLst/>
                  <a:ahLst/>
                  <a:cxnLst/>
                  <a:rect l="l" t="t" r="r" b="b"/>
                  <a:pathLst>
                    <a:path w="386" h="265" extrusionOk="0">
                      <a:moveTo>
                        <a:pt x="177" y="1"/>
                      </a:moveTo>
                      <a:cubicBezTo>
                        <a:pt x="1" y="1"/>
                        <a:pt x="4" y="264"/>
                        <a:pt x="188" y="264"/>
                      </a:cubicBezTo>
                      <a:cubicBezTo>
                        <a:pt x="191" y="264"/>
                        <a:pt x="195" y="264"/>
                        <a:pt x="199" y="264"/>
                      </a:cubicBezTo>
                      <a:cubicBezTo>
                        <a:pt x="203" y="264"/>
                        <a:pt x="207" y="264"/>
                        <a:pt x="210" y="264"/>
                      </a:cubicBezTo>
                      <a:cubicBezTo>
                        <a:pt x="383" y="264"/>
                        <a:pt x="386" y="1"/>
                        <a:pt x="220" y="1"/>
                      </a:cubicBezTo>
                      <a:cubicBezTo>
                        <a:pt x="214" y="1"/>
                        <a:pt x="207" y="1"/>
                        <a:pt x="199" y="2"/>
                      </a:cubicBezTo>
                      <a:cubicBezTo>
                        <a:pt x="191" y="1"/>
                        <a:pt x="184"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3"/>
                <p:cNvSpPr/>
                <p:nvPr/>
              </p:nvSpPr>
              <p:spPr>
                <a:xfrm>
                  <a:off x="2306625" y="3102300"/>
                  <a:ext cx="7675" cy="6650"/>
                </a:xfrm>
                <a:custGeom>
                  <a:avLst/>
                  <a:gdLst/>
                  <a:ahLst/>
                  <a:cxnLst/>
                  <a:rect l="l" t="t" r="r" b="b"/>
                  <a:pathLst>
                    <a:path w="307" h="266" extrusionOk="0">
                      <a:moveTo>
                        <a:pt x="139" y="0"/>
                      </a:moveTo>
                      <a:cubicBezTo>
                        <a:pt x="68" y="0"/>
                        <a:pt x="8" y="60"/>
                        <a:pt x="8" y="131"/>
                      </a:cubicBezTo>
                      <a:cubicBezTo>
                        <a:pt x="0" y="212"/>
                        <a:pt x="63" y="265"/>
                        <a:pt x="131" y="265"/>
                      </a:cubicBezTo>
                      <a:cubicBezTo>
                        <a:pt x="163" y="265"/>
                        <a:pt x="196" y="253"/>
                        <a:pt x="223" y="227"/>
                      </a:cubicBezTo>
                      <a:cubicBezTo>
                        <a:pt x="306" y="143"/>
                        <a:pt x="258" y="12"/>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3"/>
                <p:cNvSpPr/>
                <p:nvPr/>
              </p:nvSpPr>
              <p:spPr>
                <a:xfrm>
                  <a:off x="2209300" y="3393375"/>
                  <a:ext cx="7650" cy="6375"/>
                </a:xfrm>
                <a:custGeom>
                  <a:avLst/>
                  <a:gdLst/>
                  <a:ahLst/>
                  <a:cxnLst/>
                  <a:rect l="l" t="t" r="r" b="b"/>
                  <a:pathLst>
                    <a:path w="306" h="255" extrusionOk="0">
                      <a:moveTo>
                        <a:pt x="121" y="0"/>
                      </a:moveTo>
                      <a:cubicBezTo>
                        <a:pt x="58" y="0"/>
                        <a:pt x="8" y="55"/>
                        <a:pt x="8" y="121"/>
                      </a:cubicBezTo>
                      <a:cubicBezTo>
                        <a:pt x="0" y="201"/>
                        <a:pt x="63" y="255"/>
                        <a:pt x="131" y="255"/>
                      </a:cubicBezTo>
                      <a:cubicBezTo>
                        <a:pt x="163" y="255"/>
                        <a:pt x="196" y="243"/>
                        <a:pt x="222" y="216"/>
                      </a:cubicBezTo>
                      <a:cubicBezTo>
                        <a:pt x="306" y="145"/>
                        <a:pt x="258" y="2"/>
                        <a:pt x="139" y="2"/>
                      </a:cubicBezTo>
                      <a:cubicBezTo>
                        <a:pt x="133" y="1"/>
                        <a:pt x="127"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3"/>
                <p:cNvSpPr/>
                <p:nvPr/>
              </p:nvSpPr>
              <p:spPr>
                <a:xfrm>
                  <a:off x="2083875" y="3702375"/>
                  <a:ext cx="7775" cy="6650"/>
                </a:xfrm>
                <a:custGeom>
                  <a:avLst/>
                  <a:gdLst/>
                  <a:ahLst/>
                  <a:cxnLst/>
                  <a:rect l="l" t="t" r="r" b="b"/>
                  <a:pathLst>
                    <a:path w="311" h="266" extrusionOk="0">
                      <a:moveTo>
                        <a:pt x="144" y="0"/>
                      </a:moveTo>
                      <a:cubicBezTo>
                        <a:pt x="60" y="0"/>
                        <a:pt x="1" y="60"/>
                        <a:pt x="1" y="131"/>
                      </a:cubicBezTo>
                      <a:cubicBezTo>
                        <a:pt x="1" y="212"/>
                        <a:pt x="66" y="265"/>
                        <a:pt x="135" y="265"/>
                      </a:cubicBezTo>
                      <a:cubicBezTo>
                        <a:pt x="167" y="265"/>
                        <a:pt x="200" y="253"/>
                        <a:pt x="227" y="227"/>
                      </a:cubicBezTo>
                      <a:cubicBezTo>
                        <a:pt x="310" y="143"/>
                        <a:pt x="251"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3"/>
                <p:cNvSpPr/>
                <p:nvPr/>
              </p:nvSpPr>
              <p:spPr>
                <a:xfrm>
                  <a:off x="2559225" y="3660700"/>
                  <a:ext cx="6875" cy="6275"/>
                </a:xfrm>
                <a:custGeom>
                  <a:avLst/>
                  <a:gdLst/>
                  <a:ahLst/>
                  <a:cxnLst/>
                  <a:rect l="l" t="t" r="r" b="b"/>
                  <a:pathLst>
                    <a:path w="275" h="251" extrusionOk="0">
                      <a:moveTo>
                        <a:pt x="132" y="0"/>
                      </a:moveTo>
                      <a:cubicBezTo>
                        <a:pt x="60" y="0"/>
                        <a:pt x="1" y="48"/>
                        <a:pt x="1" y="120"/>
                      </a:cubicBezTo>
                      <a:cubicBezTo>
                        <a:pt x="1" y="203"/>
                        <a:pt x="60" y="250"/>
                        <a:pt x="132" y="250"/>
                      </a:cubicBezTo>
                      <a:cubicBezTo>
                        <a:pt x="215" y="250"/>
                        <a:pt x="275" y="203"/>
                        <a:pt x="275" y="120"/>
                      </a:cubicBezTo>
                      <a:cubicBezTo>
                        <a:pt x="275" y="48"/>
                        <a:pt x="215"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3"/>
                <p:cNvSpPr/>
                <p:nvPr/>
              </p:nvSpPr>
              <p:spPr>
                <a:xfrm>
                  <a:off x="2366350" y="4374475"/>
                  <a:ext cx="6875" cy="6575"/>
                </a:xfrm>
                <a:custGeom>
                  <a:avLst/>
                  <a:gdLst/>
                  <a:ahLst/>
                  <a:cxnLst/>
                  <a:rect l="l" t="t" r="r" b="b"/>
                  <a:pathLst>
                    <a:path w="275" h="263" extrusionOk="0">
                      <a:moveTo>
                        <a:pt x="144" y="1"/>
                      </a:moveTo>
                      <a:cubicBezTo>
                        <a:pt x="60" y="1"/>
                        <a:pt x="1" y="60"/>
                        <a:pt x="1" y="132"/>
                      </a:cubicBezTo>
                      <a:cubicBezTo>
                        <a:pt x="1" y="203"/>
                        <a:pt x="60" y="263"/>
                        <a:pt x="144" y="263"/>
                      </a:cubicBezTo>
                      <a:cubicBezTo>
                        <a:pt x="215" y="263"/>
                        <a:pt x="275" y="203"/>
                        <a:pt x="275" y="132"/>
                      </a:cubicBezTo>
                      <a:cubicBezTo>
                        <a:pt x="275" y="60"/>
                        <a:pt x="21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3"/>
                <p:cNvSpPr/>
                <p:nvPr/>
              </p:nvSpPr>
              <p:spPr>
                <a:xfrm>
                  <a:off x="3070300" y="3765175"/>
                  <a:ext cx="7475" cy="6650"/>
                </a:xfrm>
                <a:custGeom>
                  <a:avLst/>
                  <a:gdLst/>
                  <a:ahLst/>
                  <a:cxnLst/>
                  <a:rect l="l" t="t" r="r" b="b"/>
                  <a:pathLst>
                    <a:path w="299" h="266" extrusionOk="0">
                      <a:moveTo>
                        <a:pt x="132" y="1"/>
                      </a:moveTo>
                      <a:cubicBezTo>
                        <a:pt x="61" y="1"/>
                        <a:pt x="1" y="60"/>
                        <a:pt x="1" y="132"/>
                      </a:cubicBezTo>
                      <a:cubicBezTo>
                        <a:pt x="1" y="212"/>
                        <a:pt x="61" y="266"/>
                        <a:pt x="126" y="266"/>
                      </a:cubicBezTo>
                      <a:cubicBezTo>
                        <a:pt x="157" y="266"/>
                        <a:pt x="188" y="254"/>
                        <a:pt x="215" y="227"/>
                      </a:cubicBezTo>
                      <a:cubicBezTo>
                        <a:pt x="299"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3"/>
                <p:cNvSpPr/>
                <p:nvPr/>
              </p:nvSpPr>
              <p:spPr>
                <a:xfrm>
                  <a:off x="2988150" y="3991400"/>
                  <a:ext cx="7475" cy="6450"/>
                </a:xfrm>
                <a:custGeom>
                  <a:avLst/>
                  <a:gdLst/>
                  <a:ahLst/>
                  <a:cxnLst/>
                  <a:rect l="l" t="t" r="r" b="b"/>
                  <a:pathLst>
                    <a:path w="299" h="258" extrusionOk="0">
                      <a:moveTo>
                        <a:pt x="132" y="0"/>
                      </a:moveTo>
                      <a:cubicBezTo>
                        <a:pt x="60" y="0"/>
                        <a:pt x="1" y="48"/>
                        <a:pt x="1" y="131"/>
                      </a:cubicBezTo>
                      <a:cubicBezTo>
                        <a:pt x="1" y="206"/>
                        <a:pt x="65" y="258"/>
                        <a:pt x="132" y="258"/>
                      </a:cubicBezTo>
                      <a:cubicBezTo>
                        <a:pt x="161" y="258"/>
                        <a:pt x="190" y="248"/>
                        <a:pt x="215" y="226"/>
                      </a:cubicBezTo>
                      <a:cubicBezTo>
                        <a:pt x="299"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3"/>
                <p:cNvSpPr/>
                <p:nvPr/>
              </p:nvSpPr>
              <p:spPr>
                <a:xfrm>
                  <a:off x="2795575" y="4192900"/>
                  <a:ext cx="7475" cy="6650"/>
                </a:xfrm>
                <a:custGeom>
                  <a:avLst/>
                  <a:gdLst/>
                  <a:ahLst/>
                  <a:cxnLst/>
                  <a:rect l="l" t="t" r="r" b="b"/>
                  <a:pathLst>
                    <a:path w="299" h="266" extrusionOk="0">
                      <a:moveTo>
                        <a:pt x="131" y="1"/>
                      </a:moveTo>
                      <a:cubicBezTo>
                        <a:pt x="60" y="1"/>
                        <a:pt x="1" y="60"/>
                        <a:pt x="1" y="132"/>
                      </a:cubicBezTo>
                      <a:cubicBezTo>
                        <a:pt x="1" y="212"/>
                        <a:pt x="61" y="266"/>
                        <a:pt x="125" y="266"/>
                      </a:cubicBezTo>
                      <a:cubicBezTo>
                        <a:pt x="156" y="266"/>
                        <a:pt x="188" y="254"/>
                        <a:pt x="215" y="227"/>
                      </a:cubicBezTo>
                      <a:cubicBezTo>
                        <a:pt x="298" y="144"/>
                        <a:pt x="251"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3"/>
                <p:cNvSpPr/>
                <p:nvPr/>
              </p:nvSpPr>
              <p:spPr>
                <a:xfrm>
                  <a:off x="3423925" y="3518125"/>
                  <a:ext cx="7775" cy="6650"/>
                </a:xfrm>
                <a:custGeom>
                  <a:avLst/>
                  <a:gdLst/>
                  <a:ahLst/>
                  <a:cxnLst/>
                  <a:rect l="l" t="t" r="r" b="b"/>
                  <a:pathLst>
                    <a:path w="311" h="266" extrusionOk="0">
                      <a:moveTo>
                        <a:pt x="143" y="0"/>
                      </a:moveTo>
                      <a:cubicBezTo>
                        <a:pt x="72" y="0"/>
                        <a:pt x="1" y="60"/>
                        <a:pt x="1" y="131"/>
                      </a:cubicBezTo>
                      <a:cubicBezTo>
                        <a:pt x="1" y="212"/>
                        <a:pt x="66" y="265"/>
                        <a:pt x="135" y="265"/>
                      </a:cubicBezTo>
                      <a:cubicBezTo>
                        <a:pt x="167" y="265"/>
                        <a:pt x="200" y="253"/>
                        <a:pt x="227" y="227"/>
                      </a:cubicBezTo>
                      <a:cubicBezTo>
                        <a:pt x="310" y="143"/>
                        <a:pt x="26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3"/>
                <p:cNvSpPr/>
                <p:nvPr/>
              </p:nvSpPr>
              <p:spPr>
                <a:xfrm>
                  <a:off x="4689275" y="3780950"/>
                  <a:ext cx="7750" cy="6650"/>
                </a:xfrm>
                <a:custGeom>
                  <a:avLst/>
                  <a:gdLst/>
                  <a:ahLst/>
                  <a:cxnLst/>
                  <a:rect l="l" t="t" r="r" b="b"/>
                  <a:pathLst>
                    <a:path w="310" h="266" extrusionOk="0">
                      <a:moveTo>
                        <a:pt x="143" y="1"/>
                      </a:moveTo>
                      <a:cubicBezTo>
                        <a:pt x="60" y="1"/>
                        <a:pt x="0" y="60"/>
                        <a:pt x="0" y="132"/>
                      </a:cubicBezTo>
                      <a:cubicBezTo>
                        <a:pt x="0" y="212"/>
                        <a:pt x="66" y="266"/>
                        <a:pt x="134" y="266"/>
                      </a:cubicBezTo>
                      <a:cubicBezTo>
                        <a:pt x="166" y="266"/>
                        <a:pt x="199" y="254"/>
                        <a:pt x="226" y="227"/>
                      </a:cubicBezTo>
                      <a:cubicBezTo>
                        <a:pt x="310" y="143"/>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3"/>
                <p:cNvSpPr/>
                <p:nvPr/>
              </p:nvSpPr>
              <p:spPr>
                <a:xfrm>
                  <a:off x="3730525" y="4181600"/>
                  <a:ext cx="7450" cy="6450"/>
                </a:xfrm>
                <a:custGeom>
                  <a:avLst/>
                  <a:gdLst/>
                  <a:ahLst/>
                  <a:cxnLst/>
                  <a:rect l="l" t="t" r="r" b="b"/>
                  <a:pathLst>
                    <a:path w="298" h="258" extrusionOk="0">
                      <a:moveTo>
                        <a:pt x="131" y="0"/>
                      </a:moveTo>
                      <a:cubicBezTo>
                        <a:pt x="60" y="0"/>
                        <a:pt x="0" y="60"/>
                        <a:pt x="0" y="131"/>
                      </a:cubicBezTo>
                      <a:cubicBezTo>
                        <a:pt x="0" y="206"/>
                        <a:pt x="64" y="258"/>
                        <a:pt x="131" y="258"/>
                      </a:cubicBezTo>
                      <a:cubicBezTo>
                        <a:pt x="160" y="258"/>
                        <a:pt x="189" y="248"/>
                        <a:pt x="214" y="227"/>
                      </a:cubicBezTo>
                      <a:cubicBezTo>
                        <a:pt x="298" y="143"/>
                        <a:pt x="250" y="12"/>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3"/>
                <p:cNvSpPr/>
                <p:nvPr/>
              </p:nvSpPr>
              <p:spPr>
                <a:xfrm>
                  <a:off x="3041150" y="3291300"/>
                  <a:ext cx="6850" cy="6575"/>
                </a:xfrm>
                <a:custGeom>
                  <a:avLst/>
                  <a:gdLst/>
                  <a:ahLst/>
                  <a:cxnLst/>
                  <a:rect l="l" t="t" r="r" b="b"/>
                  <a:pathLst>
                    <a:path w="274" h="263" extrusionOk="0">
                      <a:moveTo>
                        <a:pt x="143" y="1"/>
                      </a:moveTo>
                      <a:cubicBezTo>
                        <a:pt x="72" y="1"/>
                        <a:pt x="0" y="60"/>
                        <a:pt x="0" y="132"/>
                      </a:cubicBezTo>
                      <a:cubicBezTo>
                        <a:pt x="0" y="203"/>
                        <a:pt x="72" y="263"/>
                        <a:pt x="143" y="263"/>
                      </a:cubicBezTo>
                      <a:cubicBezTo>
                        <a:pt x="214" y="263"/>
                        <a:pt x="274" y="203"/>
                        <a:pt x="274" y="132"/>
                      </a:cubicBezTo>
                      <a:cubicBezTo>
                        <a:pt x="274" y="60"/>
                        <a:pt x="214"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3"/>
                <p:cNvSpPr/>
                <p:nvPr/>
              </p:nvSpPr>
              <p:spPr>
                <a:xfrm>
                  <a:off x="2792000" y="3183250"/>
                  <a:ext cx="7775" cy="6650"/>
                </a:xfrm>
                <a:custGeom>
                  <a:avLst/>
                  <a:gdLst/>
                  <a:ahLst/>
                  <a:cxnLst/>
                  <a:rect l="l" t="t" r="r" b="b"/>
                  <a:pathLst>
                    <a:path w="311" h="266" extrusionOk="0">
                      <a:moveTo>
                        <a:pt x="144" y="1"/>
                      </a:moveTo>
                      <a:cubicBezTo>
                        <a:pt x="60" y="1"/>
                        <a:pt x="1" y="60"/>
                        <a:pt x="1" y="132"/>
                      </a:cubicBezTo>
                      <a:cubicBezTo>
                        <a:pt x="1" y="213"/>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3"/>
                <p:cNvSpPr/>
                <p:nvPr/>
              </p:nvSpPr>
              <p:spPr>
                <a:xfrm>
                  <a:off x="2931600" y="2869500"/>
                  <a:ext cx="7775" cy="6500"/>
                </a:xfrm>
                <a:custGeom>
                  <a:avLst/>
                  <a:gdLst/>
                  <a:ahLst/>
                  <a:cxnLst/>
                  <a:rect l="l" t="t" r="r" b="b"/>
                  <a:pathLst>
                    <a:path w="311" h="260" extrusionOk="0">
                      <a:moveTo>
                        <a:pt x="123" y="0"/>
                      </a:moveTo>
                      <a:cubicBezTo>
                        <a:pt x="50" y="0"/>
                        <a:pt x="1" y="56"/>
                        <a:pt x="1" y="133"/>
                      </a:cubicBezTo>
                      <a:cubicBezTo>
                        <a:pt x="1" y="208"/>
                        <a:pt x="70" y="259"/>
                        <a:pt x="141" y="259"/>
                      </a:cubicBezTo>
                      <a:cubicBezTo>
                        <a:pt x="171" y="259"/>
                        <a:pt x="202" y="249"/>
                        <a:pt x="227" y="228"/>
                      </a:cubicBezTo>
                      <a:cubicBezTo>
                        <a:pt x="310" y="145"/>
                        <a:pt x="251" y="2"/>
                        <a:pt x="144" y="2"/>
                      </a:cubicBezTo>
                      <a:cubicBezTo>
                        <a:pt x="136" y="1"/>
                        <a:pt x="129"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3"/>
                <p:cNvSpPr/>
                <p:nvPr/>
              </p:nvSpPr>
              <p:spPr>
                <a:xfrm>
                  <a:off x="2775025" y="2452800"/>
                  <a:ext cx="7475" cy="6675"/>
                </a:xfrm>
                <a:custGeom>
                  <a:avLst/>
                  <a:gdLst/>
                  <a:ahLst/>
                  <a:cxnLst/>
                  <a:rect l="l" t="t" r="r" b="b"/>
                  <a:pathLst>
                    <a:path w="299" h="267" extrusionOk="0">
                      <a:moveTo>
                        <a:pt x="132" y="1"/>
                      </a:moveTo>
                      <a:cubicBezTo>
                        <a:pt x="61" y="1"/>
                        <a:pt x="1" y="61"/>
                        <a:pt x="1" y="132"/>
                      </a:cubicBezTo>
                      <a:cubicBezTo>
                        <a:pt x="1" y="213"/>
                        <a:pt x="61" y="266"/>
                        <a:pt x="126" y="266"/>
                      </a:cubicBezTo>
                      <a:cubicBezTo>
                        <a:pt x="157" y="266"/>
                        <a:pt x="188" y="254"/>
                        <a:pt x="215" y="227"/>
                      </a:cubicBezTo>
                      <a:cubicBezTo>
                        <a:pt x="299"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3"/>
                <p:cNvSpPr/>
                <p:nvPr/>
              </p:nvSpPr>
              <p:spPr>
                <a:xfrm>
                  <a:off x="3629900" y="2809400"/>
                  <a:ext cx="7775" cy="6650"/>
                </a:xfrm>
                <a:custGeom>
                  <a:avLst/>
                  <a:gdLst/>
                  <a:ahLst/>
                  <a:cxnLst/>
                  <a:rect l="l" t="t" r="r" b="b"/>
                  <a:pathLst>
                    <a:path w="311" h="266" extrusionOk="0">
                      <a:moveTo>
                        <a:pt x="144" y="1"/>
                      </a:moveTo>
                      <a:cubicBezTo>
                        <a:pt x="72" y="1"/>
                        <a:pt x="1" y="60"/>
                        <a:pt x="1" y="132"/>
                      </a:cubicBezTo>
                      <a:cubicBezTo>
                        <a:pt x="1" y="212"/>
                        <a:pt x="66" y="266"/>
                        <a:pt x="135" y="266"/>
                      </a:cubicBezTo>
                      <a:cubicBezTo>
                        <a:pt x="167" y="266"/>
                        <a:pt x="200" y="254"/>
                        <a:pt x="227" y="227"/>
                      </a:cubicBezTo>
                      <a:cubicBezTo>
                        <a:pt x="310" y="144"/>
                        <a:pt x="251"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3"/>
                <p:cNvSpPr/>
                <p:nvPr/>
              </p:nvSpPr>
              <p:spPr>
                <a:xfrm>
                  <a:off x="3815350" y="3113600"/>
                  <a:ext cx="7450" cy="6650"/>
                </a:xfrm>
                <a:custGeom>
                  <a:avLst/>
                  <a:gdLst/>
                  <a:ahLst/>
                  <a:cxnLst/>
                  <a:rect l="l" t="t" r="r" b="b"/>
                  <a:pathLst>
                    <a:path w="298" h="266" extrusionOk="0">
                      <a:moveTo>
                        <a:pt x="131" y="1"/>
                      </a:moveTo>
                      <a:cubicBezTo>
                        <a:pt x="60" y="1"/>
                        <a:pt x="0" y="60"/>
                        <a:pt x="0" y="132"/>
                      </a:cubicBezTo>
                      <a:cubicBezTo>
                        <a:pt x="0" y="213"/>
                        <a:pt x="61" y="266"/>
                        <a:pt x="125" y="266"/>
                      </a:cubicBezTo>
                      <a:cubicBezTo>
                        <a:pt x="156" y="266"/>
                        <a:pt x="188" y="254"/>
                        <a:pt x="215" y="227"/>
                      </a:cubicBezTo>
                      <a:cubicBezTo>
                        <a:pt x="298" y="156"/>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3"/>
                <p:cNvSpPr/>
                <p:nvPr/>
              </p:nvSpPr>
              <p:spPr>
                <a:xfrm>
                  <a:off x="2695275" y="3010025"/>
                  <a:ext cx="6850" cy="6575"/>
                </a:xfrm>
                <a:custGeom>
                  <a:avLst/>
                  <a:gdLst/>
                  <a:ahLst/>
                  <a:cxnLst/>
                  <a:rect l="l" t="t" r="r" b="b"/>
                  <a:pathLst>
                    <a:path w="274" h="263" extrusionOk="0">
                      <a:moveTo>
                        <a:pt x="131" y="0"/>
                      </a:moveTo>
                      <a:cubicBezTo>
                        <a:pt x="60" y="0"/>
                        <a:pt x="0" y="60"/>
                        <a:pt x="0" y="131"/>
                      </a:cubicBezTo>
                      <a:cubicBezTo>
                        <a:pt x="0" y="203"/>
                        <a:pt x="60" y="262"/>
                        <a:pt x="131" y="262"/>
                      </a:cubicBezTo>
                      <a:cubicBezTo>
                        <a:pt x="203" y="262"/>
                        <a:pt x="274" y="203"/>
                        <a:pt x="274" y="131"/>
                      </a:cubicBezTo>
                      <a:cubicBezTo>
                        <a:pt x="274" y="60"/>
                        <a:pt x="20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3"/>
                <p:cNvSpPr/>
                <p:nvPr/>
              </p:nvSpPr>
              <p:spPr>
                <a:xfrm>
                  <a:off x="1995775" y="2767725"/>
                  <a:ext cx="7750" cy="6475"/>
                </a:xfrm>
                <a:custGeom>
                  <a:avLst/>
                  <a:gdLst/>
                  <a:ahLst/>
                  <a:cxnLst/>
                  <a:rect l="l" t="t" r="r" b="b"/>
                  <a:pathLst>
                    <a:path w="310" h="259" extrusionOk="0">
                      <a:moveTo>
                        <a:pt x="143" y="1"/>
                      </a:moveTo>
                      <a:cubicBezTo>
                        <a:pt x="72" y="1"/>
                        <a:pt x="12" y="60"/>
                        <a:pt x="0" y="132"/>
                      </a:cubicBezTo>
                      <a:cubicBezTo>
                        <a:pt x="0" y="207"/>
                        <a:pt x="70" y="258"/>
                        <a:pt x="141"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3"/>
                <p:cNvSpPr/>
                <p:nvPr/>
              </p:nvSpPr>
              <p:spPr>
                <a:xfrm>
                  <a:off x="1842475" y="2609675"/>
                  <a:ext cx="7475" cy="6525"/>
                </a:xfrm>
                <a:custGeom>
                  <a:avLst/>
                  <a:gdLst/>
                  <a:ahLst/>
                  <a:cxnLst/>
                  <a:rect l="l" t="t" r="r" b="b"/>
                  <a:pathLst>
                    <a:path w="299" h="261" extrusionOk="0">
                      <a:moveTo>
                        <a:pt x="132" y="1"/>
                      </a:moveTo>
                      <a:cubicBezTo>
                        <a:pt x="60" y="1"/>
                        <a:pt x="1" y="60"/>
                        <a:pt x="1" y="132"/>
                      </a:cubicBezTo>
                      <a:cubicBezTo>
                        <a:pt x="1" y="212"/>
                        <a:pt x="61" y="260"/>
                        <a:pt x="126" y="260"/>
                      </a:cubicBezTo>
                      <a:cubicBezTo>
                        <a:pt x="157" y="260"/>
                        <a:pt x="188" y="250"/>
                        <a:pt x="215" y="227"/>
                      </a:cubicBezTo>
                      <a:cubicBezTo>
                        <a:pt x="298" y="143"/>
                        <a:pt x="251" y="12"/>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3"/>
                <p:cNvSpPr/>
                <p:nvPr/>
              </p:nvSpPr>
              <p:spPr>
                <a:xfrm>
                  <a:off x="1810500" y="1837825"/>
                  <a:ext cx="9225" cy="6625"/>
                </a:xfrm>
                <a:custGeom>
                  <a:avLst/>
                  <a:gdLst/>
                  <a:ahLst/>
                  <a:cxnLst/>
                  <a:rect l="l" t="t" r="r" b="b"/>
                  <a:pathLst>
                    <a:path w="369" h="265" extrusionOk="0">
                      <a:moveTo>
                        <a:pt x="164" y="0"/>
                      </a:moveTo>
                      <a:cubicBezTo>
                        <a:pt x="1" y="0"/>
                        <a:pt x="1" y="265"/>
                        <a:pt x="164" y="265"/>
                      </a:cubicBezTo>
                      <a:cubicBezTo>
                        <a:pt x="170" y="265"/>
                        <a:pt x="177" y="265"/>
                        <a:pt x="184" y="264"/>
                      </a:cubicBezTo>
                      <a:cubicBezTo>
                        <a:pt x="191" y="265"/>
                        <a:pt x="198" y="265"/>
                        <a:pt x="205" y="265"/>
                      </a:cubicBezTo>
                      <a:cubicBezTo>
                        <a:pt x="368" y="265"/>
                        <a:pt x="368" y="0"/>
                        <a:pt x="205" y="0"/>
                      </a:cubicBezTo>
                      <a:cubicBezTo>
                        <a:pt x="198" y="0"/>
                        <a:pt x="191" y="1"/>
                        <a:pt x="184" y="2"/>
                      </a:cubicBezTo>
                      <a:cubicBezTo>
                        <a:pt x="177" y="1"/>
                        <a:pt x="170" y="0"/>
                        <a:pt x="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3"/>
                <p:cNvSpPr/>
                <p:nvPr/>
              </p:nvSpPr>
              <p:spPr>
                <a:xfrm>
                  <a:off x="1120375" y="1474375"/>
                  <a:ext cx="7450" cy="6400"/>
                </a:xfrm>
                <a:custGeom>
                  <a:avLst/>
                  <a:gdLst/>
                  <a:ahLst/>
                  <a:cxnLst/>
                  <a:rect l="l" t="t" r="r" b="b"/>
                  <a:pathLst>
                    <a:path w="298" h="256" extrusionOk="0">
                      <a:moveTo>
                        <a:pt x="113" y="1"/>
                      </a:moveTo>
                      <a:cubicBezTo>
                        <a:pt x="50" y="1"/>
                        <a:pt x="0" y="57"/>
                        <a:pt x="0" y="133"/>
                      </a:cubicBezTo>
                      <a:cubicBezTo>
                        <a:pt x="0" y="205"/>
                        <a:pt x="59" y="256"/>
                        <a:pt x="124" y="256"/>
                      </a:cubicBezTo>
                      <a:cubicBezTo>
                        <a:pt x="155" y="256"/>
                        <a:pt x="187" y="244"/>
                        <a:pt x="214" y="217"/>
                      </a:cubicBezTo>
                      <a:cubicBezTo>
                        <a:pt x="298" y="145"/>
                        <a:pt x="250" y="2"/>
                        <a:pt x="131" y="2"/>
                      </a:cubicBezTo>
                      <a:cubicBezTo>
                        <a:pt x="125" y="1"/>
                        <a:pt x="119"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3"/>
                <p:cNvSpPr/>
                <p:nvPr/>
              </p:nvSpPr>
              <p:spPr>
                <a:xfrm>
                  <a:off x="1754675" y="1531525"/>
                  <a:ext cx="7750" cy="6400"/>
                </a:xfrm>
                <a:custGeom>
                  <a:avLst/>
                  <a:gdLst/>
                  <a:ahLst/>
                  <a:cxnLst/>
                  <a:rect l="l" t="t" r="r" b="b"/>
                  <a:pathLst>
                    <a:path w="310" h="256" extrusionOk="0">
                      <a:moveTo>
                        <a:pt x="125" y="1"/>
                      </a:moveTo>
                      <a:cubicBezTo>
                        <a:pt x="60" y="1"/>
                        <a:pt x="0" y="57"/>
                        <a:pt x="0" y="133"/>
                      </a:cubicBezTo>
                      <a:cubicBezTo>
                        <a:pt x="0" y="205"/>
                        <a:pt x="65" y="256"/>
                        <a:pt x="133" y="256"/>
                      </a:cubicBezTo>
                      <a:cubicBezTo>
                        <a:pt x="166" y="256"/>
                        <a:pt x="199" y="244"/>
                        <a:pt x="227" y="217"/>
                      </a:cubicBezTo>
                      <a:cubicBezTo>
                        <a:pt x="310" y="145"/>
                        <a:pt x="250" y="2"/>
                        <a:pt x="143" y="2"/>
                      </a:cubicBezTo>
                      <a:cubicBezTo>
                        <a:pt x="137" y="1"/>
                        <a:pt x="131"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3"/>
                <p:cNvSpPr/>
                <p:nvPr/>
              </p:nvSpPr>
              <p:spPr>
                <a:xfrm>
                  <a:off x="1641050" y="1002925"/>
                  <a:ext cx="7675" cy="6650"/>
                </a:xfrm>
                <a:custGeom>
                  <a:avLst/>
                  <a:gdLst/>
                  <a:ahLst/>
                  <a:cxnLst/>
                  <a:rect l="l" t="t" r="r" b="b"/>
                  <a:pathLst>
                    <a:path w="307" h="266" extrusionOk="0">
                      <a:moveTo>
                        <a:pt x="140" y="1"/>
                      </a:moveTo>
                      <a:cubicBezTo>
                        <a:pt x="69" y="1"/>
                        <a:pt x="9" y="60"/>
                        <a:pt x="9" y="132"/>
                      </a:cubicBezTo>
                      <a:cubicBezTo>
                        <a:pt x="1" y="212"/>
                        <a:pt x="64" y="266"/>
                        <a:pt x="132" y="266"/>
                      </a:cubicBezTo>
                      <a:cubicBezTo>
                        <a:pt x="164" y="266"/>
                        <a:pt x="197" y="254"/>
                        <a:pt x="223" y="227"/>
                      </a:cubicBezTo>
                      <a:cubicBezTo>
                        <a:pt x="307" y="144"/>
                        <a:pt x="259" y="1"/>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3"/>
                <p:cNvSpPr/>
                <p:nvPr/>
              </p:nvSpPr>
              <p:spPr>
                <a:xfrm>
                  <a:off x="1448075" y="2492100"/>
                  <a:ext cx="7775" cy="6650"/>
                </a:xfrm>
                <a:custGeom>
                  <a:avLst/>
                  <a:gdLst/>
                  <a:ahLst/>
                  <a:cxnLst/>
                  <a:rect l="l" t="t" r="r" b="b"/>
                  <a:pathLst>
                    <a:path w="311" h="266" extrusionOk="0">
                      <a:moveTo>
                        <a:pt x="144" y="1"/>
                      </a:moveTo>
                      <a:cubicBezTo>
                        <a:pt x="72" y="1"/>
                        <a:pt x="13" y="60"/>
                        <a:pt x="1" y="132"/>
                      </a:cubicBezTo>
                      <a:cubicBezTo>
                        <a:pt x="1" y="212"/>
                        <a:pt x="67" y="266"/>
                        <a:pt x="135" y="266"/>
                      </a:cubicBezTo>
                      <a:cubicBezTo>
                        <a:pt x="167" y="266"/>
                        <a:pt x="200" y="254"/>
                        <a:pt x="227" y="227"/>
                      </a:cubicBezTo>
                      <a:cubicBezTo>
                        <a:pt x="310" y="155"/>
                        <a:pt x="263"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3"/>
                <p:cNvSpPr/>
                <p:nvPr/>
              </p:nvSpPr>
              <p:spPr>
                <a:xfrm>
                  <a:off x="1562550" y="2880800"/>
                  <a:ext cx="9225" cy="6650"/>
                </a:xfrm>
                <a:custGeom>
                  <a:avLst/>
                  <a:gdLst/>
                  <a:ahLst/>
                  <a:cxnLst/>
                  <a:rect l="l" t="t" r="r" b="b"/>
                  <a:pathLst>
                    <a:path w="369" h="266" extrusionOk="0">
                      <a:moveTo>
                        <a:pt x="164" y="1"/>
                      </a:moveTo>
                      <a:cubicBezTo>
                        <a:pt x="1" y="1"/>
                        <a:pt x="1" y="265"/>
                        <a:pt x="164" y="265"/>
                      </a:cubicBezTo>
                      <a:cubicBezTo>
                        <a:pt x="171" y="265"/>
                        <a:pt x="177" y="265"/>
                        <a:pt x="184" y="264"/>
                      </a:cubicBezTo>
                      <a:cubicBezTo>
                        <a:pt x="191" y="265"/>
                        <a:pt x="198" y="265"/>
                        <a:pt x="205" y="265"/>
                      </a:cubicBezTo>
                      <a:cubicBezTo>
                        <a:pt x="368" y="265"/>
                        <a:pt x="368" y="1"/>
                        <a:pt x="205" y="1"/>
                      </a:cubicBezTo>
                      <a:cubicBezTo>
                        <a:pt x="198" y="1"/>
                        <a:pt x="191" y="1"/>
                        <a:pt x="184" y="2"/>
                      </a:cubicBezTo>
                      <a:cubicBezTo>
                        <a:pt x="177" y="1"/>
                        <a:pt x="171" y="1"/>
                        <a:pt x="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3"/>
                <p:cNvSpPr/>
                <p:nvPr/>
              </p:nvSpPr>
              <p:spPr>
                <a:xfrm>
                  <a:off x="2004500" y="2263775"/>
                  <a:ext cx="9350" cy="6600"/>
                </a:xfrm>
                <a:custGeom>
                  <a:avLst/>
                  <a:gdLst/>
                  <a:ahLst/>
                  <a:cxnLst/>
                  <a:rect l="l" t="t" r="r" b="b"/>
                  <a:pathLst>
                    <a:path w="374" h="264" extrusionOk="0">
                      <a:moveTo>
                        <a:pt x="166" y="0"/>
                      </a:moveTo>
                      <a:cubicBezTo>
                        <a:pt x="0" y="0"/>
                        <a:pt x="4" y="264"/>
                        <a:pt x="176" y="264"/>
                      </a:cubicBezTo>
                      <a:cubicBezTo>
                        <a:pt x="180" y="264"/>
                        <a:pt x="183" y="264"/>
                        <a:pt x="187" y="263"/>
                      </a:cubicBezTo>
                      <a:cubicBezTo>
                        <a:pt x="191" y="264"/>
                        <a:pt x="195" y="264"/>
                        <a:pt x="198" y="264"/>
                      </a:cubicBezTo>
                      <a:cubicBezTo>
                        <a:pt x="371" y="264"/>
                        <a:pt x="374" y="0"/>
                        <a:pt x="208" y="0"/>
                      </a:cubicBezTo>
                      <a:cubicBezTo>
                        <a:pt x="202" y="0"/>
                        <a:pt x="195" y="1"/>
                        <a:pt x="187" y="2"/>
                      </a:cubicBezTo>
                      <a:cubicBezTo>
                        <a:pt x="180" y="1"/>
                        <a:pt x="17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3"/>
                <p:cNvSpPr/>
                <p:nvPr/>
              </p:nvSpPr>
              <p:spPr>
                <a:xfrm>
                  <a:off x="1084350" y="2031025"/>
                  <a:ext cx="7475" cy="6600"/>
                </a:xfrm>
                <a:custGeom>
                  <a:avLst/>
                  <a:gdLst/>
                  <a:ahLst/>
                  <a:cxnLst/>
                  <a:rect l="l" t="t" r="r" b="b"/>
                  <a:pathLst>
                    <a:path w="299" h="264" extrusionOk="0">
                      <a:moveTo>
                        <a:pt x="131" y="1"/>
                      </a:moveTo>
                      <a:cubicBezTo>
                        <a:pt x="60" y="1"/>
                        <a:pt x="0" y="60"/>
                        <a:pt x="0" y="132"/>
                      </a:cubicBezTo>
                      <a:cubicBezTo>
                        <a:pt x="0" y="206"/>
                        <a:pt x="64" y="264"/>
                        <a:pt x="130" y="264"/>
                      </a:cubicBezTo>
                      <a:cubicBezTo>
                        <a:pt x="160" y="264"/>
                        <a:pt x="189" y="253"/>
                        <a:pt x="215" y="227"/>
                      </a:cubicBezTo>
                      <a:cubicBezTo>
                        <a:pt x="298" y="144"/>
                        <a:pt x="251"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3"/>
                <p:cNvSpPr/>
                <p:nvPr/>
              </p:nvSpPr>
              <p:spPr>
                <a:xfrm>
                  <a:off x="1136450" y="2258750"/>
                  <a:ext cx="7450" cy="6450"/>
                </a:xfrm>
                <a:custGeom>
                  <a:avLst/>
                  <a:gdLst/>
                  <a:ahLst/>
                  <a:cxnLst/>
                  <a:rect l="l" t="t" r="r" b="b"/>
                  <a:pathLst>
                    <a:path w="298" h="258" extrusionOk="0">
                      <a:moveTo>
                        <a:pt x="131" y="0"/>
                      </a:moveTo>
                      <a:cubicBezTo>
                        <a:pt x="60" y="0"/>
                        <a:pt x="0" y="48"/>
                        <a:pt x="0" y="131"/>
                      </a:cubicBezTo>
                      <a:cubicBezTo>
                        <a:pt x="0" y="206"/>
                        <a:pt x="64" y="258"/>
                        <a:pt x="131" y="258"/>
                      </a:cubicBezTo>
                      <a:cubicBezTo>
                        <a:pt x="160" y="258"/>
                        <a:pt x="189" y="248"/>
                        <a:pt x="214" y="226"/>
                      </a:cubicBezTo>
                      <a:cubicBezTo>
                        <a:pt x="298" y="143"/>
                        <a:pt x="250"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3"/>
                <p:cNvSpPr/>
                <p:nvPr/>
              </p:nvSpPr>
              <p:spPr>
                <a:xfrm>
                  <a:off x="2517275" y="1742000"/>
                  <a:ext cx="7750" cy="6475"/>
                </a:xfrm>
                <a:custGeom>
                  <a:avLst/>
                  <a:gdLst/>
                  <a:ahLst/>
                  <a:cxnLst/>
                  <a:rect l="l" t="t" r="r" b="b"/>
                  <a:pathLst>
                    <a:path w="310" h="259" extrusionOk="0">
                      <a:moveTo>
                        <a:pt x="143" y="1"/>
                      </a:moveTo>
                      <a:cubicBezTo>
                        <a:pt x="60" y="1"/>
                        <a:pt x="0" y="60"/>
                        <a:pt x="0" y="132"/>
                      </a:cubicBezTo>
                      <a:cubicBezTo>
                        <a:pt x="0" y="207"/>
                        <a:pt x="70" y="258"/>
                        <a:pt x="140" y="258"/>
                      </a:cubicBezTo>
                      <a:cubicBezTo>
                        <a:pt x="171" y="258"/>
                        <a:pt x="201" y="249"/>
                        <a:pt x="226"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3"/>
                <p:cNvSpPr/>
                <p:nvPr/>
              </p:nvSpPr>
              <p:spPr>
                <a:xfrm>
                  <a:off x="2397900" y="1508950"/>
                  <a:ext cx="6875" cy="6575"/>
                </a:xfrm>
                <a:custGeom>
                  <a:avLst/>
                  <a:gdLst/>
                  <a:ahLst/>
                  <a:cxnLst/>
                  <a:rect l="l" t="t" r="r" b="b"/>
                  <a:pathLst>
                    <a:path w="275" h="263" extrusionOk="0">
                      <a:moveTo>
                        <a:pt x="144" y="0"/>
                      </a:moveTo>
                      <a:cubicBezTo>
                        <a:pt x="60" y="0"/>
                        <a:pt x="1" y="60"/>
                        <a:pt x="1" y="131"/>
                      </a:cubicBezTo>
                      <a:cubicBezTo>
                        <a:pt x="1" y="203"/>
                        <a:pt x="60" y="262"/>
                        <a:pt x="144" y="262"/>
                      </a:cubicBezTo>
                      <a:cubicBezTo>
                        <a:pt x="215" y="262"/>
                        <a:pt x="275" y="203"/>
                        <a:pt x="275" y="131"/>
                      </a:cubicBezTo>
                      <a:cubicBezTo>
                        <a:pt x="275" y="60"/>
                        <a:pt x="215"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3"/>
                <p:cNvSpPr/>
                <p:nvPr/>
              </p:nvSpPr>
              <p:spPr>
                <a:xfrm>
                  <a:off x="2788725" y="1418150"/>
                  <a:ext cx="7475" cy="6675"/>
                </a:xfrm>
                <a:custGeom>
                  <a:avLst/>
                  <a:gdLst/>
                  <a:ahLst/>
                  <a:cxnLst/>
                  <a:rect l="l" t="t" r="r" b="b"/>
                  <a:pathLst>
                    <a:path w="299" h="267" extrusionOk="0">
                      <a:moveTo>
                        <a:pt x="132" y="1"/>
                      </a:moveTo>
                      <a:cubicBezTo>
                        <a:pt x="60" y="1"/>
                        <a:pt x="1" y="60"/>
                        <a:pt x="1" y="132"/>
                      </a:cubicBezTo>
                      <a:cubicBezTo>
                        <a:pt x="1" y="213"/>
                        <a:pt x="61" y="266"/>
                        <a:pt x="126" y="266"/>
                      </a:cubicBezTo>
                      <a:cubicBezTo>
                        <a:pt x="156" y="266"/>
                        <a:pt x="188" y="254"/>
                        <a:pt x="215" y="227"/>
                      </a:cubicBezTo>
                      <a:cubicBezTo>
                        <a:pt x="298" y="156"/>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3"/>
                <p:cNvSpPr/>
                <p:nvPr/>
              </p:nvSpPr>
              <p:spPr>
                <a:xfrm>
                  <a:off x="2573225" y="1144925"/>
                  <a:ext cx="7775" cy="6450"/>
                </a:xfrm>
                <a:custGeom>
                  <a:avLst/>
                  <a:gdLst/>
                  <a:ahLst/>
                  <a:cxnLst/>
                  <a:rect l="l" t="t" r="r" b="b"/>
                  <a:pathLst>
                    <a:path w="311" h="258" extrusionOk="0">
                      <a:moveTo>
                        <a:pt x="132" y="0"/>
                      </a:moveTo>
                      <a:cubicBezTo>
                        <a:pt x="60" y="0"/>
                        <a:pt x="1" y="48"/>
                        <a:pt x="1" y="131"/>
                      </a:cubicBezTo>
                      <a:cubicBezTo>
                        <a:pt x="1" y="206"/>
                        <a:pt x="64" y="257"/>
                        <a:pt x="131" y="257"/>
                      </a:cubicBezTo>
                      <a:cubicBezTo>
                        <a:pt x="160" y="257"/>
                        <a:pt x="190" y="248"/>
                        <a:pt x="215" y="226"/>
                      </a:cubicBezTo>
                      <a:cubicBezTo>
                        <a:pt x="310"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3"/>
                <p:cNvSpPr/>
                <p:nvPr/>
              </p:nvSpPr>
              <p:spPr>
                <a:xfrm>
                  <a:off x="3230150" y="1622050"/>
                  <a:ext cx="7475" cy="6650"/>
                </a:xfrm>
                <a:custGeom>
                  <a:avLst/>
                  <a:gdLst/>
                  <a:ahLst/>
                  <a:cxnLst/>
                  <a:rect l="l" t="t" r="r" b="b"/>
                  <a:pathLst>
                    <a:path w="299" h="266" extrusionOk="0">
                      <a:moveTo>
                        <a:pt x="132" y="1"/>
                      </a:moveTo>
                      <a:cubicBezTo>
                        <a:pt x="60" y="1"/>
                        <a:pt x="1" y="60"/>
                        <a:pt x="1" y="132"/>
                      </a:cubicBezTo>
                      <a:cubicBezTo>
                        <a:pt x="1" y="212"/>
                        <a:pt x="61" y="266"/>
                        <a:pt x="126" y="266"/>
                      </a:cubicBezTo>
                      <a:cubicBezTo>
                        <a:pt x="156" y="266"/>
                        <a:pt x="188" y="254"/>
                        <a:pt x="215" y="227"/>
                      </a:cubicBezTo>
                      <a:cubicBezTo>
                        <a:pt x="298" y="144"/>
                        <a:pt x="251" y="13"/>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3"/>
                <p:cNvSpPr/>
                <p:nvPr/>
              </p:nvSpPr>
              <p:spPr>
                <a:xfrm>
                  <a:off x="3298900" y="1128550"/>
                  <a:ext cx="7475" cy="6500"/>
                </a:xfrm>
                <a:custGeom>
                  <a:avLst/>
                  <a:gdLst/>
                  <a:ahLst/>
                  <a:cxnLst/>
                  <a:rect l="l" t="t" r="r" b="b"/>
                  <a:pathLst>
                    <a:path w="299" h="260" extrusionOk="0">
                      <a:moveTo>
                        <a:pt x="144" y="0"/>
                      </a:moveTo>
                      <a:cubicBezTo>
                        <a:pt x="61" y="0"/>
                        <a:pt x="1" y="60"/>
                        <a:pt x="1" y="131"/>
                      </a:cubicBezTo>
                      <a:cubicBezTo>
                        <a:pt x="1" y="212"/>
                        <a:pt x="67" y="260"/>
                        <a:pt x="132" y="260"/>
                      </a:cubicBezTo>
                      <a:cubicBezTo>
                        <a:pt x="162" y="260"/>
                        <a:pt x="192" y="249"/>
                        <a:pt x="215" y="226"/>
                      </a:cubicBezTo>
                      <a:cubicBezTo>
                        <a:pt x="299"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3"/>
                <p:cNvSpPr/>
                <p:nvPr/>
              </p:nvSpPr>
              <p:spPr>
                <a:xfrm>
                  <a:off x="3527800" y="2197100"/>
                  <a:ext cx="7775" cy="6375"/>
                </a:xfrm>
                <a:custGeom>
                  <a:avLst/>
                  <a:gdLst/>
                  <a:ahLst/>
                  <a:cxnLst/>
                  <a:rect l="l" t="t" r="r" b="b"/>
                  <a:pathLst>
                    <a:path w="311" h="255" extrusionOk="0">
                      <a:moveTo>
                        <a:pt x="125" y="0"/>
                      </a:moveTo>
                      <a:cubicBezTo>
                        <a:pt x="61" y="0"/>
                        <a:pt x="1" y="55"/>
                        <a:pt x="1" y="121"/>
                      </a:cubicBezTo>
                      <a:cubicBezTo>
                        <a:pt x="1" y="201"/>
                        <a:pt x="67" y="255"/>
                        <a:pt x="135" y="255"/>
                      </a:cubicBezTo>
                      <a:cubicBezTo>
                        <a:pt x="167" y="255"/>
                        <a:pt x="200" y="243"/>
                        <a:pt x="227" y="216"/>
                      </a:cubicBezTo>
                      <a:cubicBezTo>
                        <a:pt x="310" y="144"/>
                        <a:pt x="251" y="2"/>
                        <a:pt x="144" y="2"/>
                      </a:cubicBezTo>
                      <a:cubicBezTo>
                        <a:pt x="138" y="1"/>
                        <a:pt x="131"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3"/>
                <p:cNvSpPr/>
                <p:nvPr/>
              </p:nvSpPr>
              <p:spPr>
                <a:xfrm>
                  <a:off x="3902050" y="2461450"/>
                  <a:ext cx="7675" cy="6650"/>
                </a:xfrm>
                <a:custGeom>
                  <a:avLst/>
                  <a:gdLst/>
                  <a:ahLst/>
                  <a:cxnLst/>
                  <a:rect l="l" t="t" r="r" b="b"/>
                  <a:pathLst>
                    <a:path w="307" h="266" extrusionOk="0">
                      <a:moveTo>
                        <a:pt x="140" y="0"/>
                      </a:moveTo>
                      <a:cubicBezTo>
                        <a:pt x="68" y="0"/>
                        <a:pt x="9" y="60"/>
                        <a:pt x="9" y="131"/>
                      </a:cubicBezTo>
                      <a:cubicBezTo>
                        <a:pt x="1" y="212"/>
                        <a:pt x="64" y="265"/>
                        <a:pt x="131" y="265"/>
                      </a:cubicBezTo>
                      <a:cubicBezTo>
                        <a:pt x="163" y="265"/>
                        <a:pt x="196" y="253"/>
                        <a:pt x="223" y="226"/>
                      </a:cubicBezTo>
                      <a:cubicBezTo>
                        <a:pt x="307" y="143"/>
                        <a:pt x="259"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3"/>
                <p:cNvSpPr/>
                <p:nvPr/>
              </p:nvSpPr>
              <p:spPr>
                <a:xfrm>
                  <a:off x="3531375" y="205217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3"/>
                <p:cNvSpPr/>
                <p:nvPr/>
              </p:nvSpPr>
              <p:spPr>
                <a:xfrm>
                  <a:off x="1701100" y="2387900"/>
                  <a:ext cx="14900" cy="12800"/>
                </a:xfrm>
                <a:custGeom>
                  <a:avLst/>
                  <a:gdLst/>
                  <a:ahLst/>
                  <a:cxnLst/>
                  <a:rect l="l" t="t" r="r" b="b"/>
                  <a:pathLst>
                    <a:path w="596" h="512" extrusionOk="0">
                      <a:moveTo>
                        <a:pt x="253" y="1"/>
                      </a:moveTo>
                      <a:cubicBezTo>
                        <a:pt x="109" y="1"/>
                        <a:pt x="0" y="115"/>
                        <a:pt x="0" y="251"/>
                      </a:cubicBezTo>
                      <a:cubicBezTo>
                        <a:pt x="0" y="407"/>
                        <a:pt x="130" y="512"/>
                        <a:pt x="261" y="512"/>
                      </a:cubicBezTo>
                      <a:cubicBezTo>
                        <a:pt x="321" y="512"/>
                        <a:pt x="381" y="490"/>
                        <a:pt x="429" y="442"/>
                      </a:cubicBezTo>
                      <a:cubicBezTo>
                        <a:pt x="596" y="275"/>
                        <a:pt x="488"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3"/>
                <p:cNvSpPr/>
                <p:nvPr/>
              </p:nvSpPr>
              <p:spPr>
                <a:xfrm>
                  <a:off x="864375" y="3061525"/>
                  <a:ext cx="14925" cy="12800"/>
                </a:xfrm>
                <a:custGeom>
                  <a:avLst/>
                  <a:gdLst/>
                  <a:ahLst/>
                  <a:cxnLst/>
                  <a:rect l="l" t="t" r="r" b="b"/>
                  <a:pathLst>
                    <a:path w="597" h="512" extrusionOk="0">
                      <a:moveTo>
                        <a:pt x="275" y="0"/>
                      </a:moveTo>
                      <a:cubicBezTo>
                        <a:pt x="132" y="0"/>
                        <a:pt x="13" y="107"/>
                        <a:pt x="1" y="262"/>
                      </a:cubicBezTo>
                      <a:cubicBezTo>
                        <a:pt x="1" y="409"/>
                        <a:pt x="129" y="511"/>
                        <a:pt x="260" y="511"/>
                      </a:cubicBezTo>
                      <a:cubicBezTo>
                        <a:pt x="320" y="511"/>
                        <a:pt x="381" y="490"/>
                        <a:pt x="429" y="441"/>
                      </a:cubicBezTo>
                      <a:cubicBezTo>
                        <a:pt x="596" y="286"/>
                        <a:pt x="489"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3"/>
                <p:cNvSpPr/>
                <p:nvPr/>
              </p:nvSpPr>
              <p:spPr>
                <a:xfrm>
                  <a:off x="1461175" y="1886075"/>
                  <a:ext cx="14925" cy="12850"/>
                </a:xfrm>
                <a:custGeom>
                  <a:avLst/>
                  <a:gdLst/>
                  <a:ahLst/>
                  <a:cxnLst/>
                  <a:rect l="l" t="t" r="r" b="b"/>
                  <a:pathLst>
                    <a:path w="597" h="514" extrusionOk="0">
                      <a:moveTo>
                        <a:pt x="263" y="1"/>
                      </a:moveTo>
                      <a:cubicBezTo>
                        <a:pt x="120" y="1"/>
                        <a:pt x="1" y="120"/>
                        <a:pt x="1" y="262"/>
                      </a:cubicBezTo>
                      <a:cubicBezTo>
                        <a:pt x="1" y="415"/>
                        <a:pt x="120" y="514"/>
                        <a:pt x="249" y="514"/>
                      </a:cubicBezTo>
                      <a:cubicBezTo>
                        <a:pt x="311" y="514"/>
                        <a:pt x="375" y="491"/>
                        <a:pt x="429" y="441"/>
                      </a:cubicBezTo>
                      <a:cubicBezTo>
                        <a:pt x="596" y="286"/>
                        <a:pt x="489" y="12"/>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3"/>
                <p:cNvSpPr/>
                <p:nvPr/>
              </p:nvSpPr>
              <p:spPr>
                <a:xfrm>
                  <a:off x="1077500" y="1742000"/>
                  <a:ext cx="14900" cy="12800"/>
                </a:xfrm>
                <a:custGeom>
                  <a:avLst/>
                  <a:gdLst/>
                  <a:ahLst/>
                  <a:cxnLst/>
                  <a:rect l="l" t="t" r="r" b="b"/>
                  <a:pathLst>
                    <a:path w="596" h="512" extrusionOk="0">
                      <a:moveTo>
                        <a:pt x="274" y="1"/>
                      </a:moveTo>
                      <a:cubicBezTo>
                        <a:pt x="120" y="1"/>
                        <a:pt x="1" y="108"/>
                        <a:pt x="1" y="263"/>
                      </a:cubicBezTo>
                      <a:cubicBezTo>
                        <a:pt x="1" y="410"/>
                        <a:pt x="129" y="512"/>
                        <a:pt x="260" y="512"/>
                      </a:cubicBezTo>
                      <a:cubicBezTo>
                        <a:pt x="320" y="512"/>
                        <a:pt x="381" y="490"/>
                        <a:pt x="429" y="441"/>
                      </a:cubicBezTo>
                      <a:cubicBezTo>
                        <a:pt x="596" y="287"/>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3"/>
                <p:cNvSpPr/>
                <p:nvPr/>
              </p:nvSpPr>
              <p:spPr>
                <a:xfrm>
                  <a:off x="1835050" y="1697075"/>
                  <a:ext cx="14900" cy="12775"/>
                </a:xfrm>
                <a:custGeom>
                  <a:avLst/>
                  <a:gdLst/>
                  <a:ahLst/>
                  <a:cxnLst/>
                  <a:rect l="l" t="t" r="r" b="b"/>
                  <a:pathLst>
                    <a:path w="596" h="511" extrusionOk="0">
                      <a:moveTo>
                        <a:pt x="274" y="0"/>
                      </a:moveTo>
                      <a:cubicBezTo>
                        <a:pt x="119" y="0"/>
                        <a:pt x="0" y="107"/>
                        <a:pt x="0" y="250"/>
                      </a:cubicBezTo>
                      <a:cubicBezTo>
                        <a:pt x="0" y="406"/>
                        <a:pt x="130" y="511"/>
                        <a:pt x="261" y="511"/>
                      </a:cubicBezTo>
                      <a:cubicBezTo>
                        <a:pt x="320" y="511"/>
                        <a:pt x="380" y="489"/>
                        <a:pt x="429" y="441"/>
                      </a:cubicBezTo>
                      <a:cubicBezTo>
                        <a:pt x="595" y="286"/>
                        <a:pt x="488" y="12"/>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3"/>
                <p:cNvSpPr/>
                <p:nvPr/>
              </p:nvSpPr>
              <p:spPr>
                <a:xfrm>
                  <a:off x="2043100" y="1415175"/>
                  <a:ext cx="14900" cy="12800"/>
                </a:xfrm>
                <a:custGeom>
                  <a:avLst/>
                  <a:gdLst/>
                  <a:ahLst/>
                  <a:cxnLst/>
                  <a:rect l="l" t="t" r="r" b="b"/>
                  <a:pathLst>
                    <a:path w="596" h="512" extrusionOk="0">
                      <a:moveTo>
                        <a:pt x="262" y="1"/>
                      </a:moveTo>
                      <a:cubicBezTo>
                        <a:pt x="120" y="1"/>
                        <a:pt x="1" y="108"/>
                        <a:pt x="1" y="251"/>
                      </a:cubicBezTo>
                      <a:cubicBezTo>
                        <a:pt x="1" y="406"/>
                        <a:pt x="124" y="511"/>
                        <a:pt x="256" y="511"/>
                      </a:cubicBezTo>
                      <a:cubicBezTo>
                        <a:pt x="316" y="511"/>
                        <a:pt x="377" y="490"/>
                        <a:pt x="429" y="441"/>
                      </a:cubicBezTo>
                      <a:cubicBezTo>
                        <a:pt x="596" y="287"/>
                        <a:pt x="489"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3"/>
                <p:cNvSpPr/>
                <p:nvPr/>
              </p:nvSpPr>
              <p:spPr>
                <a:xfrm>
                  <a:off x="1567450" y="1319325"/>
                  <a:ext cx="14900" cy="12700"/>
                </a:xfrm>
                <a:custGeom>
                  <a:avLst/>
                  <a:gdLst/>
                  <a:ahLst/>
                  <a:cxnLst/>
                  <a:rect l="l" t="t" r="r" b="b"/>
                  <a:pathLst>
                    <a:path w="596" h="508" extrusionOk="0">
                      <a:moveTo>
                        <a:pt x="243" y="0"/>
                      </a:moveTo>
                      <a:cubicBezTo>
                        <a:pt x="109" y="0"/>
                        <a:pt x="0" y="115"/>
                        <a:pt x="0" y="251"/>
                      </a:cubicBezTo>
                      <a:cubicBezTo>
                        <a:pt x="0" y="404"/>
                        <a:pt x="120" y="508"/>
                        <a:pt x="249" y="508"/>
                      </a:cubicBezTo>
                      <a:cubicBezTo>
                        <a:pt x="311" y="508"/>
                        <a:pt x="375" y="484"/>
                        <a:pt x="429" y="430"/>
                      </a:cubicBezTo>
                      <a:cubicBezTo>
                        <a:pt x="596" y="275"/>
                        <a:pt x="488" y="1"/>
                        <a:pt x="262" y="1"/>
                      </a:cubicBezTo>
                      <a:cubicBezTo>
                        <a:pt x="256" y="1"/>
                        <a:pt x="249" y="0"/>
                        <a:pt x="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3"/>
                <p:cNvSpPr/>
                <p:nvPr/>
              </p:nvSpPr>
              <p:spPr>
                <a:xfrm>
                  <a:off x="2514000" y="1936950"/>
                  <a:ext cx="14900" cy="12575"/>
                </a:xfrm>
                <a:custGeom>
                  <a:avLst/>
                  <a:gdLst/>
                  <a:ahLst/>
                  <a:cxnLst/>
                  <a:rect l="l" t="t" r="r" b="b"/>
                  <a:pathLst>
                    <a:path w="596" h="503" extrusionOk="0">
                      <a:moveTo>
                        <a:pt x="253" y="1"/>
                      </a:moveTo>
                      <a:cubicBezTo>
                        <a:pt x="108" y="1"/>
                        <a:pt x="0" y="115"/>
                        <a:pt x="0" y="252"/>
                      </a:cubicBezTo>
                      <a:cubicBezTo>
                        <a:pt x="0" y="404"/>
                        <a:pt x="120" y="503"/>
                        <a:pt x="249" y="503"/>
                      </a:cubicBezTo>
                      <a:cubicBezTo>
                        <a:pt x="311" y="503"/>
                        <a:pt x="375" y="480"/>
                        <a:pt x="429" y="430"/>
                      </a:cubicBezTo>
                      <a:cubicBezTo>
                        <a:pt x="596" y="275"/>
                        <a:pt x="488" y="2"/>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3"/>
                <p:cNvSpPr/>
                <p:nvPr/>
              </p:nvSpPr>
              <p:spPr>
                <a:xfrm>
                  <a:off x="3094125" y="1260400"/>
                  <a:ext cx="14900" cy="12850"/>
                </a:xfrm>
                <a:custGeom>
                  <a:avLst/>
                  <a:gdLst/>
                  <a:ahLst/>
                  <a:cxnLst/>
                  <a:rect l="l" t="t" r="r" b="b"/>
                  <a:pathLst>
                    <a:path w="596" h="514" extrusionOk="0">
                      <a:moveTo>
                        <a:pt x="274" y="1"/>
                      </a:moveTo>
                      <a:cubicBezTo>
                        <a:pt x="131" y="1"/>
                        <a:pt x="12" y="120"/>
                        <a:pt x="0" y="263"/>
                      </a:cubicBezTo>
                      <a:cubicBezTo>
                        <a:pt x="0" y="415"/>
                        <a:pt x="126" y="514"/>
                        <a:pt x="254" y="514"/>
                      </a:cubicBezTo>
                      <a:cubicBezTo>
                        <a:pt x="316" y="514"/>
                        <a:pt x="379" y="491"/>
                        <a:pt x="429" y="441"/>
                      </a:cubicBezTo>
                      <a:cubicBezTo>
                        <a:pt x="596" y="286"/>
                        <a:pt x="489"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3"/>
                <p:cNvSpPr/>
                <p:nvPr/>
              </p:nvSpPr>
              <p:spPr>
                <a:xfrm>
                  <a:off x="2049650" y="203430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7"/>
                        <a:pt x="501"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3"/>
                <p:cNvSpPr/>
                <p:nvPr/>
              </p:nvSpPr>
              <p:spPr>
                <a:xfrm>
                  <a:off x="2491075" y="3399650"/>
                  <a:ext cx="14900" cy="12800"/>
                </a:xfrm>
                <a:custGeom>
                  <a:avLst/>
                  <a:gdLst/>
                  <a:ahLst/>
                  <a:cxnLst/>
                  <a:rect l="l" t="t" r="r" b="b"/>
                  <a:pathLst>
                    <a:path w="596" h="512" extrusionOk="0">
                      <a:moveTo>
                        <a:pt x="274" y="1"/>
                      </a:moveTo>
                      <a:cubicBezTo>
                        <a:pt x="131" y="1"/>
                        <a:pt x="12" y="108"/>
                        <a:pt x="0" y="251"/>
                      </a:cubicBezTo>
                      <a:cubicBezTo>
                        <a:pt x="0" y="406"/>
                        <a:pt x="130" y="511"/>
                        <a:pt x="265" y="511"/>
                      </a:cubicBezTo>
                      <a:cubicBezTo>
                        <a:pt x="326" y="511"/>
                        <a:pt x="389" y="490"/>
                        <a:pt x="441" y="441"/>
                      </a:cubicBezTo>
                      <a:cubicBezTo>
                        <a:pt x="596" y="286"/>
                        <a:pt x="500"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3"/>
                <p:cNvSpPr/>
                <p:nvPr/>
              </p:nvSpPr>
              <p:spPr>
                <a:xfrm>
                  <a:off x="2840525" y="3715475"/>
                  <a:ext cx="14900" cy="12800"/>
                </a:xfrm>
                <a:custGeom>
                  <a:avLst/>
                  <a:gdLst/>
                  <a:ahLst/>
                  <a:cxnLst/>
                  <a:rect l="l" t="t" r="r" b="b"/>
                  <a:pathLst>
                    <a:path w="596" h="512" extrusionOk="0">
                      <a:moveTo>
                        <a:pt x="262" y="0"/>
                      </a:moveTo>
                      <a:cubicBezTo>
                        <a:pt x="119" y="0"/>
                        <a:pt x="0" y="107"/>
                        <a:pt x="0" y="262"/>
                      </a:cubicBezTo>
                      <a:cubicBezTo>
                        <a:pt x="0" y="409"/>
                        <a:pt x="129" y="511"/>
                        <a:pt x="260" y="511"/>
                      </a:cubicBezTo>
                      <a:cubicBezTo>
                        <a:pt x="320" y="511"/>
                        <a:pt x="380" y="489"/>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3"/>
                <p:cNvSpPr/>
                <p:nvPr/>
              </p:nvSpPr>
              <p:spPr>
                <a:xfrm>
                  <a:off x="2212775" y="4039900"/>
                  <a:ext cx="14900" cy="12800"/>
                </a:xfrm>
                <a:custGeom>
                  <a:avLst/>
                  <a:gdLst/>
                  <a:ahLst/>
                  <a:cxnLst/>
                  <a:rect l="l" t="t" r="r" b="b"/>
                  <a:pathLst>
                    <a:path w="596" h="512" extrusionOk="0">
                      <a:moveTo>
                        <a:pt x="262" y="1"/>
                      </a:moveTo>
                      <a:cubicBezTo>
                        <a:pt x="119" y="1"/>
                        <a:pt x="0" y="108"/>
                        <a:pt x="0" y="263"/>
                      </a:cubicBezTo>
                      <a:cubicBezTo>
                        <a:pt x="0" y="410"/>
                        <a:pt x="129" y="512"/>
                        <a:pt x="259" y="512"/>
                      </a:cubicBezTo>
                      <a:cubicBezTo>
                        <a:pt x="319" y="512"/>
                        <a:pt x="380" y="490"/>
                        <a:pt x="429" y="442"/>
                      </a:cubicBezTo>
                      <a:cubicBezTo>
                        <a:pt x="595"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3"/>
                <p:cNvSpPr/>
                <p:nvPr/>
              </p:nvSpPr>
              <p:spPr>
                <a:xfrm>
                  <a:off x="3233425" y="3608875"/>
                  <a:ext cx="14900" cy="12600"/>
                </a:xfrm>
                <a:custGeom>
                  <a:avLst/>
                  <a:gdLst/>
                  <a:ahLst/>
                  <a:cxnLst/>
                  <a:rect l="l" t="t" r="r" b="b"/>
                  <a:pathLst>
                    <a:path w="596" h="504" extrusionOk="0">
                      <a:moveTo>
                        <a:pt x="255" y="1"/>
                      </a:moveTo>
                      <a:cubicBezTo>
                        <a:pt x="121" y="1"/>
                        <a:pt x="12" y="116"/>
                        <a:pt x="1" y="252"/>
                      </a:cubicBezTo>
                      <a:cubicBezTo>
                        <a:pt x="1" y="405"/>
                        <a:pt x="126" y="503"/>
                        <a:pt x="255" y="503"/>
                      </a:cubicBezTo>
                      <a:cubicBezTo>
                        <a:pt x="316" y="503"/>
                        <a:pt x="379" y="481"/>
                        <a:pt x="429" y="430"/>
                      </a:cubicBezTo>
                      <a:cubicBezTo>
                        <a:pt x="596" y="276"/>
                        <a:pt x="489" y="14"/>
                        <a:pt x="274" y="2"/>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3"/>
                <p:cNvSpPr/>
                <p:nvPr/>
              </p:nvSpPr>
              <p:spPr>
                <a:xfrm>
                  <a:off x="3660575" y="3771725"/>
                  <a:ext cx="14900" cy="12775"/>
                </a:xfrm>
                <a:custGeom>
                  <a:avLst/>
                  <a:gdLst/>
                  <a:ahLst/>
                  <a:cxnLst/>
                  <a:rect l="l" t="t" r="r" b="b"/>
                  <a:pathLst>
                    <a:path w="596" h="511" extrusionOk="0">
                      <a:moveTo>
                        <a:pt x="262" y="0"/>
                      </a:moveTo>
                      <a:cubicBezTo>
                        <a:pt x="119" y="0"/>
                        <a:pt x="0" y="108"/>
                        <a:pt x="0" y="251"/>
                      </a:cubicBezTo>
                      <a:cubicBezTo>
                        <a:pt x="0" y="406"/>
                        <a:pt x="124" y="511"/>
                        <a:pt x="256" y="511"/>
                      </a:cubicBezTo>
                      <a:cubicBezTo>
                        <a:pt x="315" y="511"/>
                        <a:pt x="377" y="489"/>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3"/>
                <p:cNvSpPr/>
                <p:nvPr/>
              </p:nvSpPr>
              <p:spPr>
                <a:xfrm>
                  <a:off x="2879225" y="3022800"/>
                  <a:ext cx="14900" cy="12800"/>
                </a:xfrm>
                <a:custGeom>
                  <a:avLst/>
                  <a:gdLst/>
                  <a:ahLst/>
                  <a:cxnLst/>
                  <a:rect l="l" t="t" r="r" b="b"/>
                  <a:pathLst>
                    <a:path w="596" h="512" extrusionOk="0">
                      <a:moveTo>
                        <a:pt x="253" y="1"/>
                      </a:moveTo>
                      <a:cubicBezTo>
                        <a:pt x="108" y="1"/>
                        <a:pt x="0" y="115"/>
                        <a:pt x="0" y="251"/>
                      </a:cubicBezTo>
                      <a:cubicBezTo>
                        <a:pt x="0" y="407"/>
                        <a:pt x="130" y="512"/>
                        <a:pt x="261" y="512"/>
                      </a:cubicBezTo>
                      <a:cubicBezTo>
                        <a:pt x="321" y="512"/>
                        <a:pt x="380" y="490"/>
                        <a:pt x="429" y="442"/>
                      </a:cubicBezTo>
                      <a:cubicBezTo>
                        <a:pt x="595" y="287"/>
                        <a:pt x="500" y="1"/>
                        <a:pt x="274" y="1"/>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3"/>
                <p:cNvSpPr/>
                <p:nvPr/>
              </p:nvSpPr>
              <p:spPr>
                <a:xfrm>
                  <a:off x="2879225" y="3450525"/>
                  <a:ext cx="14900" cy="12825"/>
                </a:xfrm>
                <a:custGeom>
                  <a:avLst/>
                  <a:gdLst/>
                  <a:ahLst/>
                  <a:cxnLst/>
                  <a:rect l="l" t="t" r="r" b="b"/>
                  <a:pathLst>
                    <a:path w="596" h="513" extrusionOk="0">
                      <a:moveTo>
                        <a:pt x="253" y="1"/>
                      </a:moveTo>
                      <a:cubicBezTo>
                        <a:pt x="108" y="1"/>
                        <a:pt x="0" y="115"/>
                        <a:pt x="0" y="252"/>
                      </a:cubicBezTo>
                      <a:cubicBezTo>
                        <a:pt x="0" y="407"/>
                        <a:pt x="130" y="512"/>
                        <a:pt x="261" y="512"/>
                      </a:cubicBezTo>
                      <a:cubicBezTo>
                        <a:pt x="321" y="512"/>
                        <a:pt x="380" y="491"/>
                        <a:pt x="429" y="442"/>
                      </a:cubicBezTo>
                      <a:cubicBezTo>
                        <a:pt x="595" y="287"/>
                        <a:pt x="488" y="14"/>
                        <a:pt x="274" y="2"/>
                      </a:cubicBezTo>
                      <a:cubicBezTo>
                        <a:pt x="267" y="1"/>
                        <a:pt x="260"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3"/>
                <p:cNvSpPr/>
                <p:nvPr/>
              </p:nvSpPr>
              <p:spPr>
                <a:xfrm>
                  <a:off x="3305175" y="3364825"/>
                  <a:ext cx="14900" cy="12850"/>
                </a:xfrm>
                <a:custGeom>
                  <a:avLst/>
                  <a:gdLst/>
                  <a:ahLst/>
                  <a:cxnLst/>
                  <a:rect l="l" t="t" r="r" b="b"/>
                  <a:pathLst>
                    <a:path w="596" h="514" extrusionOk="0">
                      <a:moveTo>
                        <a:pt x="274" y="1"/>
                      </a:moveTo>
                      <a:cubicBezTo>
                        <a:pt x="119" y="1"/>
                        <a:pt x="0" y="120"/>
                        <a:pt x="0" y="263"/>
                      </a:cubicBezTo>
                      <a:cubicBezTo>
                        <a:pt x="0" y="416"/>
                        <a:pt x="125" y="514"/>
                        <a:pt x="258" y="514"/>
                      </a:cubicBezTo>
                      <a:cubicBezTo>
                        <a:pt x="321" y="514"/>
                        <a:pt x="387" y="491"/>
                        <a:pt x="441" y="441"/>
                      </a:cubicBezTo>
                      <a:cubicBezTo>
                        <a:pt x="595" y="286"/>
                        <a:pt x="488" y="13"/>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3"/>
                <p:cNvSpPr/>
                <p:nvPr/>
              </p:nvSpPr>
              <p:spPr>
                <a:xfrm>
                  <a:off x="4574375" y="2764450"/>
                  <a:ext cx="14900" cy="12800"/>
                </a:xfrm>
                <a:custGeom>
                  <a:avLst/>
                  <a:gdLst/>
                  <a:ahLst/>
                  <a:cxnLst/>
                  <a:rect l="l" t="t" r="r" b="b"/>
                  <a:pathLst>
                    <a:path w="596" h="512" extrusionOk="0">
                      <a:moveTo>
                        <a:pt x="262" y="1"/>
                      </a:moveTo>
                      <a:cubicBezTo>
                        <a:pt x="119" y="1"/>
                        <a:pt x="0" y="120"/>
                        <a:pt x="0" y="263"/>
                      </a:cubicBezTo>
                      <a:cubicBezTo>
                        <a:pt x="0" y="410"/>
                        <a:pt x="129" y="512"/>
                        <a:pt x="259" y="512"/>
                      </a:cubicBezTo>
                      <a:cubicBezTo>
                        <a:pt x="320" y="512"/>
                        <a:pt x="380" y="490"/>
                        <a:pt x="429" y="441"/>
                      </a:cubicBezTo>
                      <a:cubicBezTo>
                        <a:pt x="596"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3"/>
                <p:cNvSpPr/>
                <p:nvPr/>
              </p:nvSpPr>
              <p:spPr>
                <a:xfrm>
                  <a:off x="3424225" y="2839175"/>
                  <a:ext cx="13425" cy="12825"/>
                </a:xfrm>
                <a:custGeom>
                  <a:avLst/>
                  <a:gdLst/>
                  <a:ahLst/>
                  <a:cxnLst/>
                  <a:rect l="l" t="t" r="r" b="b"/>
                  <a:pathLst>
                    <a:path w="537" h="513" extrusionOk="0">
                      <a:moveTo>
                        <a:pt x="262" y="0"/>
                      </a:moveTo>
                      <a:cubicBezTo>
                        <a:pt x="120" y="0"/>
                        <a:pt x="1" y="107"/>
                        <a:pt x="1" y="250"/>
                      </a:cubicBezTo>
                      <a:cubicBezTo>
                        <a:pt x="1" y="393"/>
                        <a:pt x="120" y="512"/>
                        <a:pt x="262" y="512"/>
                      </a:cubicBezTo>
                      <a:cubicBezTo>
                        <a:pt x="417" y="512"/>
                        <a:pt x="536" y="393"/>
                        <a:pt x="536" y="250"/>
                      </a:cubicBezTo>
                      <a:cubicBezTo>
                        <a:pt x="536" y="107"/>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3"/>
                <p:cNvSpPr/>
                <p:nvPr/>
              </p:nvSpPr>
              <p:spPr>
                <a:xfrm>
                  <a:off x="3175975" y="2653725"/>
                  <a:ext cx="13425" cy="12525"/>
                </a:xfrm>
                <a:custGeom>
                  <a:avLst/>
                  <a:gdLst/>
                  <a:ahLst/>
                  <a:cxnLst/>
                  <a:rect l="l" t="t" r="r" b="b"/>
                  <a:pathLst>
                    <a:path w="537" h="501" extrusionOk="0">
                      <a:moveTo>
                        <a:pt x="263" y="1"/>
                      </a:moveTo>
                      <a:cubicBezTo>
                        <a:pt x="120" y="1"/>
                        <a:pt x="1" y="108"/>
                        <a:pt x="1" y="251"/>
                      </a:cubicBezTo>
                      <a:cubicBezTo>
                        <a:pt x="1" y="394"/>
                        <a:pt x="120" y="501"/>
                        <a:pt x="263" y="501"/>
                      </a:cubicBezTo>
                      <a:cubicBezTo>
                        <a:pt x="417" y="501"/>
                        <a:pt x="536" y="394"/>
                        <a:pt x="536" y="251"/>
                      </a:cubicBezTo>
                      <a:cubicBezTo>
                        <a:pt x="536" y="108"/>
                        <a:pt x="417"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3"/>
                <p:cNvSpPr/>
                <p:nvPr/>
              </p:nvSpPr>
              <p:spPr>
                <a:xfrm>
                  <a:off x="4679450" y="2461750"/>
                  <a:ext cx="13400" cy="12825"/>
                </a:xfrm>
                <a:custGeom>
                  <a:avLst/>
                  <a:gdLst/>
                  <a:ahLst/>
                  <a:cxnLst/>
                  <a:rect l="l" t="t" r="r" b="b"/>
                  <a:pathLst>
                    <a:path w="536" h="513" extrusionOk="0">
                      <a:moveTo>
                        <a:pt x="262" y="0"/>
                      </a:moveTo>
                      <a:cubicBezTo>
                        <a:pt x="119" y="0"/>
                        <a:pt x="0" y="119"/>
                        <a:pt x="0" y="250"/>
                      </a:cubicBezTo>
                      <a:cubicBezTo>
                        <a:pt x="0" y="393"/>
                        <a:pt x="119" y="512"/>
                        <a:pt x="262" y="512"/>
                      </a:cubicBezTo>
                      <a:cubicBezTo>
                        <a:pt x="417" y="512"/>
                        <a:pt x="536" y="393"/>
                        <a:pt x="536" y="250"/>
                      </a:cubicBezTo>
                      <a:cubicBezTo>
                        <a:pt x="536" y="119"/>
                        <a:pt x="417"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3"/>
                <p:cNvSpPr/>
                <p:nvPr/>
              </p:nvSpPr>
              <p:spPr>
                <a:xfrm>
                  <a:off x="4420475" y="2324825"/>
                  <a:ext cx="13425" cy="12525"/>
                </a:xfrm>
                <a:custGeom>
                  <a:avLst/>
                  <a:gdLst/>
                  <a:ahLst/>
                  <a:cxnLst/>
                  <a:rect l="l" t="t" r="r" b="b"/>
                  <a:pathLst>
                    <a:path w="537" h="501" extrusionOk="0">
                      <a:moveTo>
                        <a:pt x="263" y="0"/>
                      </a:moveTo>
                      <a:cubicBezTo>
                        <a:pt x="120" y="0"/>
                        <a:pt x="1" y="107"/>
                        <a:pt x="1" y="250"/>
                      </a:cubicBezTo>
                      <a:cubicBezTo>
                        <a:pt x="1" y="393"/>
                        <a:pt x="120" y="500"/>
                        <a:pt x="263" y="500"/>
                      </a:cubicBezTo>
                      <a:cubicBezTo>
                        <a:pt x="417" y="500"/>
                        <a:pt x="537" y="393"/>
                        <a:pt x="537" y="250"/>
                      </a:cubicBezTo>
                      <a:cubicBezTo>
                        <a:pt x="537" y="107"/>
                        <a:pt x="417"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3"/>
                <p:cNvSpPr/>
                <p:nvPr/>
              </p:nvSpPr>
              <p:spPr>
                <a:xfrm>
                  <a:off x="4200800" y="2052175"/>
                  <a:ext cx="13425" cy="12825"/>
                </a:xfrm>
                <a:custGeom>
                  <a:avLst/>
                  <a:gdLst/>
                  <a:ahLst/>
                  <a:cxnLst/>
                  <a:rect l="l" t="t" r="r" b="b"/>
                  <a:pathLst>
                    <a:path w="537" h="513" extrusionOk="0">
                      <a:moveTo>
                        <a:pt x="263" y="0"/>
                      </a:moveTo>
                      <a:cubicBezTo>
                        <a:pt x="120" y="0"/>
                        <a:pt x="1" y="119"/>
                        <a:pt x="1" y="262"/>
                      </a:cubicBezTo>
                      <a:cubicBezTo>
                        <a:pt x="1" y="393"/>
                        <a:pt x="120" y="512"/>
                        <a:pt x="263" y="512"/>
                      </a:cubicBezTo>
                      <a:cubicBezTo>
                        <a:pt x="406" y="512"/>
                        <a:pt x="537" y="393"/>
                        <a:pt x="537" y="262"/>
                      </a:cubicBezTo>
                      <a:cubicBezTo>
                        <a:pt x="537" y="119"/>
                        <a:pt x="406"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3"/>
                <p:cNvSpPr/>
                <p:nvPr/>
              </p:nvSpPr>
              <p:spPr>
                <a:xfrm>
                  <a:off x="2892600" y="2091725"/>
                  <a:ext cx="14925" cy="12825"/>
                </a:xfrm>
                <a:custGeom>
                  <a:avLst/>
                  <a:gdLst/>
                  <a:ahLst/>
                  <a:cxnLst/>
                  <a:rect l="l" t="t" r="r" b="b"/>
                  <a:pathLst>
                    <a:path w="597" h="513" extrusionOk="0">
                      <a:moveTo>
                        <a:pt x="243" y="1"/>
                      </a:moveTo>
                      <a:cubicBezTo>
                        <a:pt x="109" y="1"/>
                        <a:pt x="1" y="116"/>
                        <a:pt x="1" y="252"/>
                      </a:cubicBezTo>
                      <a:cubicBezTo>
                        <a:pt x="1" y="407"/>
                        <a:pt x="125" y="512"/>
                        <a:pt x="256" y="512"/>
                      </a:cubicBezTo>
                      <a:cubicBezTo>
                        <a:pt x="316" y="512"/>
                        <a:pt x="378" y="491"/>
                        <a:pt x="430" y="442"/>
                      </a:cubicBezTo>
                      <a:cubicBezTo>
                        <a:pt x="596" y="287"/>
                        <a:pt x="489" y="14"/>
                        <a:pt x="263" y="2"/>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3"/>
                <p:cNvSpPr/>
                <p:nvPr/>
              </p:nvSpPr>
              <p:spPr>
                <a:xfrm>
                  <a:off x="3100975" y="1773550"/>
                  <a:ext cx="14600" cy="12800"/>
                </a:xfrm>
                <a:custGeom>
                  <a:avLst/>
                  <a:gdLst/>
                  <a:ahLst/>
                  <a:cxnLst/>
                  <a:rect l="l" t="t" r="r" b="b"/>
                  <a:pathLst>
                    <a:path w="584" h="512" extrusionOk="0">
                      <a:moveTo>
                        <a:pt x="262" y="1"/>
                      </a:moveTo>
                      <a:cubicBezTo>
                        <a:pt x="119" y="1"/>
                        <a:pt x="0" y="108"/>
                        <a:pt x="0" y="251"/>
                      </a:cubicBezTo>
                      <a:cubicBezTo>
                        <a:pt x="0" y="407"/>
                        <a:pt x="124" y="511"/>
                        <a:pt x="256" y="511"/>
                      </a:cubicBezTo>
                      <a:cubicBezTo>
                        <a:pt x="316" y="511"/>
                        <a:pt x="377" y="490"/>
                        <a:pt x="429" y="442"/>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3"/>
                <p:cNvSpPr/>
                <p:nvPr/>
              </p:nvSpPr>
              <p:spPr>
                <a:xfrm>
                  <a:off x="2931900" y="1586050"/>
                  <a:ext cx="14600" cy="12775"/>
                </a:xfrm>
                <a:custGeom>
                  <a:avLst/>
                  <a:gdLst/>
                  <a:ahLst/>
                  <a:cxnLst/>
                  <a:rect l="l" t="t" r="r" b="b"/>
                  <a:pathLst>
                    <a:path w="584" h="511" extrusionOk="0">
                      <a:moveTo>
                        <a:pt x="263" y="0"/>
                      </a:moveTo>
                      <a:cubicBezTo>
                        <a:pt x="120" y="0"/>
                        <a:pt x="1" y="107"/>
                        <a:pt x="1" y="250"/>
                      </a:cubicBezTo>
                      <a:cubicBezTo>
                        <a:pt x="1" y="406"/>
                        <a:pt x="124" y="511"/>
                        <a:pt x="256" y="511"/>
                      </a:cubicBezTo>
                      <a:cubicBezTo>
                        <a:pt x="316" y="511"/>
                        <a:pt x="377" y="489"/>
                        <a:pt x="429" y="441"/>
                      </a:cubicBezTo>
                      <a:cubicBezTo>
                        <a:pt x="584" y="286"/>
                        <a:pt x="489" y="12"/>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3"/>
                <p:cNvSpPr/>
                <p:nvPr/>
              </p:nvSpPr>
              <p:spPr>
                <a:xfrm>
                  <a:off x="3553400" y="1378850"/>
                  <a:ext cx="14925" cy="12800"/>
                </a:xfrm>
                <a:custGeom>
                  <a:avLst/>
                  <a:gdLst/>
                  <a:ahLst/>
                  <a:cxnLst/>
                  <a:rect l="l" t="t" r="r" b="b"/>
                  <a:pathLst>
                    <a:path w="597" h="512" extrusionOk="0">
                      <a:moveTo>
                        <a:pt x="243" y="1"/>
                      </a:moveTo>
                      <a:cubicBezTo>
                        <a:pt x="109" y="1"/>
                        <a:pt x="1" y="115"/>
                        <a:pt x="1" y="251"/>
                      </a:cubicBezTo>
                      <a:cubicBezTo>
                        <a:pt x="1" y="407"/>
                        <a:pt x="130" y="512"/>
                        <a:pt x="262" y="512"/>
                      </a:cubicBezTo>
                      <a:cubicBezTo>
                        <a:pt x="321" y="512"/>
                        <a:pt x="381" y="490"/>
                        <a:pt x="429" y="442"/>
                      </a:cubicBezTo>
                      <a:cubicBezTo>
                        <a:pt x="596" y="275"/>
                        <a:pt x="489" y="1"/>
                        <a:pt x="263" y="1"/>
                      </a:cubicBezTo>
                      <a:cubicBezTo>
                        <a:pt x="256" y="1"/>
                        <a:pt x="250"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3"/>
                <p:cNvSpPr/>
                <p:nvPr/>
              </p:nvSpPr>
              <p:spPr>
                <a:xfrm>
                  <a:off x="3559950" y="2535850"/>
                  <a:ext cx="14925" cy="12800"/>
                </a:xfrm>
                <a:custGeom>
                  <a:avLst/>
                  <a:gdLst/>
                  <a:ahLst/>
                  <a:cxnLst/>
                  <a:rect l="l" t="t" r="r" b="b"/>
                  <a:pathLst>
                    <a:path w="597" h="512" extrusionOk="0">
                      <a:moveTo>
                        <a:pt x="275" y="1"/>
                      </a:moveTo>
                      <a:cubicBezTo>
                        <a:pt x="132" y="1"/>
                        <a:pt x="13" y="108"/>
                        <a:pt x="1" y="251"/>
                      </a:cubicBezTo>
                      <a:cubicBezTo>
                        <a:pt x="1" y="406"/>
                        <a:pt x="130" y="511"/>
                        <a:pt x="265" y="511"/>
                      </a:cubicBezTo>
                      <a:cubicBezTo>
                        <a:pt x="327" y="511"/>
                        <a:pt x="389" y="490"/>
                        <a:pt x="441" y="441"/>
                      </a:cubicBezTo>
                      <a:cubicBezTo>
                        <a:pt x="596" y="287"/>
                        <a:pt x="501" y="13"/>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3"/>
                <p:cNvSpPr/>
                <p:nvPr/>
              </p:nvSpPr>
              <p:spPr>
                <a:xfrm>
                  <a:off x="3821900" y="2024775"/>
                  <a:ext cx="14900" cy="12575"/>
                </a:xfrm>
                <a:custGeom>
                  <a:avLst/>
                  <a:gdLst/>
                  <a:ahLst/>
                  <a:cxnLst/>
                  <a:rect l="l" t="t" r="r" b="b"/>
                  <a:pathLst>
                    <a:path w="596" h="503" extrusionOk="0">
                      <a:moveTo>
                        <a:pt x="253" y="0"/>
                      </a:moveTo>
                      <a:cubicBezTo>
                        <a:pt x="109" y="0"/>
                        <a:pt x="0" y="115"/>
                        <a:pt x="0" y="251"/>
                      </a:cubicBezTo>
                      <a:cubicBezTo>
                        <a:pt x="0" y="404"/>
                        <a:pt x="125" y="502"/>
                        <a:pt x="254" y="502"/>
                      </a:cubicBezTo>
                      <a:cubicBezTo>
                        <a:pt x="316" y="502"/>
                        <a:pt x="379" y="480"/>
                        <a:pt x="429" y="429"/>
                      </a:cubicBezTo>
                      <a:cubicBezTo>
                        <a:pt x="596" y="275"/>
                        <a:pt x="488" y="1"/>
                        <a:pt x="274" y="1"/>
                      </a:cubicBezTo>
                      <a:cubicBezTo>
                        <a:pt x="267" y="0"/>
                        <a:pt x="260" y="0"/>
                        <a:pt x="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3"/>
                <p:cNvSpPr/>
                <p:nvPr/>
              </p:nvSpPr>
              <p:spPr>
                <a:xfrm>
                  <a:off x="3681400" y="3347875"/>
                  <a:ext cx="14900" cy="12850"/>
                </a:xfrm>
                <a:custGeom>
                  <a:avLst/>
                  <a:gdLst/>
                  <a:ahLst/>
                  <a:cxnLst/>
                  <a:rect l="l" t="t" r="r" b="b"/>
                  <a:pathLst>
                    <a:path w="596" h="514" extrusionOk="0">
                      <a:moveTo>
                        <a:pt x="262" y="0"/>
                      </a:moveTo>
                      <a:cubicBezTo>
                        <a:pt x="120" y="0"/>
                        <a:pt x="1" y="119"/>
                        <a:pt x="1" y="262"/>
                      </a:cubicBezTo>
                      <a:cubicBezTo>
                        <a:pt x="1" y="415"/>
                        <a:pt x="126" y="513"/>
                        <a:pt x="254" y="513"/>
                      </a:cubicBezTo>
                      <a:cubicBezTo>
                        <a:pt x="316" y="513"/>
                        <a:pt x="379" y="491"/>
                        <a:pt x="429" y="441"/>
                      </a:cubicBezTo>
                      <a:cubicBezTo>
                        <a:pt x="596" y="286"/>
                        <a:pt x="489"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3"/>
                <p:cNvSpPr/>
                <p:nvPr/>
              </p:nvSpPr>
              <p:spPr>
                <a:xfrm>
                  <a:off x="3958825" y="3324350"/>
                  <a:ext cx="14900" cy="12800"/>
                </a:xfrm>
                <a:custGeom>
                  <a:avLst/>
                  <a:gdLst/>
                  <a:ahLst/>
                  <a:cxnLst/>
                  <a:rect l="l" t="t" r="r" b="b"/>
                  <a:pathLst>
                    <a:path w="596" h="512" extrusionOk="0">
                      <a:moveTo>
                        <a:pt x="262" y="0"/>
                      </a:moveTo>
                      <a:cubicBezTo>
                        <a:pt x="119" y="0"/>
                        <a:pt x="0" y="119"/>
                        <a:pt x="0" y="262"/>
                      </a:cubicBezTo>
                      <a:cubicBezTo>
                        <a:pt x="0" y="409"/>
                        <a:pt x="129" y="511"/>
                        <a:pt x="259" y="511"/>
                      </a:cubicBezTo>
                      <a:cubicBezTo>
                        <a:pt x="319" y="511"/>
                        <a:pt x="380" y="490"/>
                        <a:pt x="429" y="441"/>
                      </a:cubicBezTo>
                      <a:cubicBezTo>
                        <a:pt x="595" y="286"/>
                        <a:pt x="488" y="12"/>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3"/>
                <p:cNvSpPr/>
                <p:nvPr/>
              </p:nvSpPr>
              <p:spPr>
                <a:xfrm>
                  <a:off x="4214200" y="3088300"/>
                  <a:ext cx="14625" cy="12800"/>
                </a:xfrm>
                <a:custGeom>
                  <a:avLst/>
                  <a:gdLst/>
                  <a:ahLst/>
                  <a:cxnLst/>
                  <a:rect l="l" t="t" r="r" b="b"/>
                  <a:pathLst>
                    <a:path w="585" h="512" extrusionOk="0">
                      <a:moveTo>
                        <a:pt x="263" y="1"/>
                      </a:moveTo>
                      <a:cubicBezTo>
                        <a:pt x="120" y="1"/>
                        <a:pt x="1" y="108"/>
                        <a:pt x="1" y="251"/>
                      </a:cubicBezTo>
                      <a:cubicBezTo>
                        <a:pt x="1" y="406"/>
                        <a:pt x="125" y="511"/>
                        <a:pt x="256" y="511"/>
                      </a:cubicBezTo>
                      <a:cubicBezTo>
                        <a:pt x="316" y="511"/>
                        <a:pt x="377" y="490"/>
                        <a:pt x="429" y="441"/>
                      </a:cubicBezTo>
                      <a:cubicBezTo>
                        <a:pt x="584" y="287"/>
                        <a:pt x="489" y="13"/>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3"/>
                <p:cNvSpPr/>
                <p:nvPr/>
              </p:nvSpPr>
              <p:spPr>
                <a:xfrm>
                  <a:off x="2329450" y="1421425"/>
                  <a:ext cx="14600" cy="12800"/>
                </a:xfrm>
                <a:custGeom>
                  <a:avLst/>
                  <a:gdLst/>
                  <a:ahLst/>
                  <a:cxnLst/>
                  <a:rect l="l" t="t" r="r" b="b"/>
                  <a:pathLst>
                    <a:path w="584" h="512" extrusionOk="0">
                      <a:moveTo>
                        <a:pt x="262" y="1"/>
                      </a:moveTo>
                      <a:cubicBezTo>
                        <a:pt x="119" y="1"/>
                        <a:pt x="0" y="108"/>
                        <a:pt x="0" y="263"/>
                      </a:cubicBezTo>
                      <a:cubicBezTo>
                        <a:pt x="0" y="410"/>
                        <a:pt x="123" y="512"/>
                        <a:pt x="254" y="512"/>
                      </a:cubicBezTo>
                      <a:cubicBezTo>
                        <a:pt x="314" y="512"/>
                        <a:pt x="376" y="490"/>
                        <a:pt x="429" y="441"/>
                      </a:cubicBezTo>
                      <a:cubicBezTo>
                        <a:pt x="584" y="287"/>
                        <a:pt x="488" y="13"/>
                        <a:pt x="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3"/>
                <p:cNvSpPr/>
                <p:nvPr/>
              </p:nvSpPr>
              <p:spPr>
                <a:xfrm>
                  <a:off x="1648400" y="3363925"/>
                  <a:ext cx="32175" cy="32475"/>
                </a:xfrm>
                <a:custGeom>
                  <a:avLst/>
                  <a:gdLst/>
                  <a:ahLst/>
                  <a:cxnLst/>
                  <a:rect l="l" t="t" r="r" b="b"/>
                  <a:pathLst>
                    <a:path w="1287" h="1299" extrusionOk="0">
                      <a:moveTo>
                        <a:pt x="489" y="1"/>
                      </a:moveTo>
                      <a:lnTo>
                        <a:pt x="489" y="501"/>
                      </a:lnTo>
                      <a:lnTo>
                        <a:pt x="1" y="656"/>
                      </a:lnTo>
                      <a:lnTo>
                        <a:pt x="489" y="811"/>
                      </a:lnTo>
                      <a:lnTo>
                        <a:pt x="489" y="1299"/>
                      </a:lnTo>
                      <a:lnTo>
                        <a:pt x="799" y="906"/>
                      </a:lnTo>
                      <a:lnTo>
                        <a:pt x="1287" y="1061"/>
                      </a:lnTo>
                      <a:lnTo>
                        <a:pt x="989" y="656"/>
                      </a:lnTo>
                      <a:lnTo>
                        <a:pt x="1287" y="251"/>
                      </a:lnTo>
                      <a:lnTo>
                        <a:pt x="799"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3"/>
                <p:cNvSpPr/>
                <p:nvPr/>
              </p:nvSpPr>
              <p:spPr>
                <a:xfrm>
                  <a:off x="1724025" y="3057950"/>
                  <a:ext cx="32450" cy="32775"/>
                </a:xfrm>
                <a:custGeom>
                  <a:avLst/>
                  <a:gdLst/>
                  <a:ahLst/>
                  <a:cxnLst/>
                  <a:rect l="l" t="t" r="r" b="b"/>
                  <a:pathLst>
                    <a:path w="1298" h="1311" extrusionOk="0">
                      <a:moveTo>
                        <a:pt x="500" y="0"/>
                      </a:moveTo>
                      <a:lnTo>
                        <a:pt x="500" y="500"/>
                      </a:lnTo>
                      <a:lnTo>
                        <a:pt x="0" y="655"/>
                      </a:lnTo>
                      <a:lnTo>
                        <a:pt x="500" y="810"/>
                      </a:lnTo>
                      <a:lnTo>
                        <a:pt x="500" y="1310"/>
                      </a:lnTo>
                      <a:lnTo>
                        <a:pt x="810" y="905"/>
                      </a:lnTo>
                      <a:lnTo>
                        <a:pt x="1298" y="1060"/>
                      </a:lnTo>
                      <a:lnTo>
                        <a:pt x="988" y="655"/>
                      </a:lnTo>
                      <a:lnTo>
                        <a:pt x="1298" y="250"/>
                      </a:lnTo>
                      <a:lnTo>
                        <a:pt x="810" y="405"/>
                      </a:lnTo>
                      <a:lnTo>
                        <a:pt x="5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3"/>
                <p:cNvSpPr/>
                <p:nvPr/>
              </p:nvSpPr>
              <p:spPr>
                <a:xfrm>
                  <a:off x="1903200" y="3678850"/>
                  <a:ext cx="32175" cy="32475"/>
                </a:xfrm>
                <a:custGeom>
                  <a:avLst/>
                  <a:gdLst/>
                  <a:ahLst/>
                  <a:cxnLst/>
                  <a:rect l="l" t="t" r="r" b="b"/>
                  <a:pathLst>
                    <a:path w="1287" h="1299" extrusionOk="0">
                      <a:moveTo>
                        <a:pt x="489" y="1"/>
                      </a:moveTo>
                      <a:lnTo>
                        <a:pt x="489" y="501"/>
                      </a:lnTo>
                      <a:lnTo>
                        <a:pt x="1" y="656"/>
                      </a:lnTo>
                      <a:lnTo>
                        <a:pt x="489" y="810"/>
                      </a:lnTo>
                      <a:lnTo>
                        <a:pt x="489" y="1299"/>
                      </a:lnTo>
                      <a:lnTo>
                        <a:pt x="798" y="906"/>
                      </a:lnTo>
                      <a:lnTo>
                        <a:pt x="1286" y="1048"/>
                      </a:lnTo>
                      <a:lnTo>
                        <a:pt x="989" y="656"/>
                      </a:lnTo>
                      <a:lnTo>
                        <a:pt x="1286" y="251"/>
                      </a:lnTo>
                      <a:lnTo>
                        <a:pt x="798" y="406"/>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3"/>
                <p:cNvSpPr/>
                <p:nvPr/>
              </p:nvSpPr>
              <p:spPr>
                <a:xfrm>
                  <a:off x="1379325" y="3424650"/>
                  <a:ext cx="7775" cy="6650"/>
                </a:xfrm>
                <a:custGeom>
                  <a:avLst/>
                  <a:gdLst/>
                  <a:ahLst/>
                  <a:cxnLst/>
                  <a:rect l="l" t="t" r="r" b="b"/>
                  <a:pathLst>
                    <a:path w="311" h="266" extrusionOk="0">
                      <a:moveTo>
                        <a:pt x="143" y="1"/>
                      </a:moveTo>
                      <a:cubicBezTo>
                        <a:pt x="72" y="1"/>
                        <a:pt x="1" y="60"/>
                        <a:pt x="1" y="132"/>
                      </a:cubicBezTo>
                      <a:cubicBezTo>
                        <a:pt x="1" y="213"/>
                        <a:pt x="66" y="266"/>
                        <a:pt x="135" y="266"/>
                      </a:cubicBezTo>
                      <a:cubicBezTo>
                        <a:pt x="167" y="266"/>
                        <a:pt x="200" y="254"/>
                        <a:pt x="227" y="227"/>
                      </a:cubicBezTo>
                      <a:cubicBezTo>
                        <a:pt x="310" y="144"/>
                        <a:pt x="251" y="13"/>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3"/>
                <p:cNvSpPr/>
                <p:nvPr/>
              </p:nvSpPr>
              <p:spPr>
                <a:xfrm>
                  <a:off x="1782650" y="3521700"/>
                  <a:ext cx="7775" cy="6450"/>
                </a:xfrm>
                <a:custGeom>
                  <a:avLst/>
                  <a:gdLst/>
                  <a:ahLst/>
                  <a:cxnLst/>
                  <a:rect l="l" t="t" r="r" b="b"/>
                  <a:pathLst>
                    <a:path w="311" h="258" extrusionOk="0">
                      <a:moveTo>
                        <a:pt x="143" y="0"/>
                      </a:moveTo>
                      <a:cubicBezTo>
                        <a:pt x="60" y="0"/>
                        <a:pt x="1" y="48"/>
                        <a:pt x="1" y="131"/>
                      </a:cubicBezTo>
                      <a:cubicBezTo>
                        <a:pt x="1" y="206"/>
                        <a:pt x="70" y="258"/>
                        <a:pt x="141" y="258"/>
                      </a:cubicBezTo>
                      <a:cubicBezTo>
                        <a:pt x="171" y="258"/>
                        <a:pt x="202" y="248"/>
                        <a:pt x="227" y="226"/>
                      </a:cubicBezTo>
                      <a:cubicBezTo>
                        <a:pt x="310" y="143"/>
                        <a:pt x="251"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3"/>
                <p:cNvSpPr/>
                <p:nvPr/>
              </p:nvSpPr>
              <p:spPr>
                <a:xfrm>
                  <a:off x="1982375" y="3265125"/>
                  <a:ext cx="7475" cy="6650"/>
                </a:xfrm>
                <a:custGeom>
                  <a:avLst/>
                  <a:gdLst/>
                  <a:ahLst/>
                  <a:cxnLst/>
                  <a:rect l="l" t="t" r="r" b="b"/>
                  <a:pathLst>
                    <a:path w="299" h="266" extrusionOk="0">
                      <a:moveTo>
                        <a:pt x="132" y="0"/>
                      </a:moveTo>
                      <a:cubicBezTo>
                        <a:pt x="60" y="0"/>
                        <a:pt x="1" y="60"/>
                        <a:pt x="1" y="131"/>
                      </a:cubicBezTo>
                      <a:cubicBezTo>
                        <a:pt x="1" y="212"/>
                        <a:pt x="61" y="265"/>
                        <a:pt x="126" y="265"/>
                      </a:cubicBezTo>
                      <a:cubicBezTo>
                        <a:pt x="156" y="265"/>
                        <a:pt x="188" y="253"/>
                        <a:pt x="215" y="226"/>
                      </a:cubicBezTo>
                      <a:cubicBezTo>
                        <a:pt x="298" y="143"/>
                        <a:pt x="251"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3"/>
                <p:cNvSpPr/>
                <p:nvPr/>
              </p:nvSpPr>
              <p:spPr>
                <a:xfrm>
                  <a:off x="1567150" y="3227300"/>
                  <a:ext cx="7750" cy="6475"/>
                </a:xfrm>
                <a:custGeom>
                  <a:avLst/>
                  <a:gdLst/>
                  <a:ahLst/>
                  <a:cxnLst/>
                  <a:rect l="l" t="t" r="r" b="b"/>
                  <a:pathLst>
                    <a:path w="310" h="259" extrusionOk="0">
                      <a:moveTo>
                        <a:pt x="143" y="1"/>
                      </a:moveTo>
                      <a:cubicBezTo>
                        <a:pt x="72" y="1"/>
                        <a:pt x="0" y="61"/>
                        <a:pt x="0" y="132"/>
                      </a:cubicBezTo>
                      <a:cubicBezTo>
                        <a:pt x="0" y="207"/>
                        <a:pt x="70" y="258"/>
                        <a:pt x="140" y="258"/>
                      </a:cubicBezTo>
                      <a:cubicBezTo>
                        <a:pt x="171" y="258"/>
                        <a:pt x="201" y="249"/>
                        <a:pt x="227" y="227"/>
                      </a:cubicBezTo>
                      <a:cubicBezTo>
                        <a:pt x="310" y="144"/>
                        <a:pt x="250"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3"/>
                <p:cNvSpPr/>
                <p:nvPr/>
              </p:nvSpPr>
              <p:spPr>
                <a:xfrm>
                  <a:off x="1779375" y="3314800"/>
                  <a:ext cx="14900" cy="12725"/>
                </a:xfrm>
                <a:custGeom>
                  <a:avLst/>
                  <a:gdLst/>
                  <a:ahLst/>
                  <a:cxnLst/>
                  <a:rect l="l" t="t" r="r" b="b"/>
                  <a:pathLst>
                    <a:path w="596" h="509" extrusionOk="0">
                      <a:moveTo>
                        <a:pt x="255" y="1"/>
                      </a:moveTo>
                      <a:cubicBezTo>
                        <a:pt x="121" y="1"/>
                        <a:pt x="12" y="115"/>
                        <a:pt x="1" y="251"/>
                      </a:cubicBezTo>
                      <a:cubicBezTo>
                        <a:pt x="1" y="404"/>
                        <a:pt x="125" y="508"/>
                        <a:pt x="258" y="508"/>
                      </a:cubicBezTo>
                      <a:cubicBezTo>
                        <a:pt x="322" y="508"/>
                        <a:pt x="387" y="484"/>
                        <a:pt x="441" y="430"/>
                      </a:cubicBezTo>
                      <a:cubicBezTo>
                        <a:pt x="596" y="275"/>
                        <a:pt x="501" y="1"/>
                        <a:pt x="274" y="1"/>
                      </a:cubicBezTo>
                      <a:cubicBezTo>
                        <a:pt x="268" y="1"/>
                        <a:pt x="261"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3"/>
                <p:cNvSpPr/>
                <p:nvPr/>
              </p:nvSpPr>
              <p:spPr>
                <a:xfrm>
                  <a:off x="1654350" y="4108075"/>
                  <a:ext cx="32175" cy="32475"/>
                </a:xfrm>
                <a:custGeom>
                  <a:avLst/>
                  <a:gdLst/>
                  <a:ahLst/>
                  <a:cxnLst/>
                  <a:rect l="l" t="t" r="r" b="b"/>
                  <a:pathLst>
                    <a:path w="1287" h="1299" extrusionOk="0">
                      <a:moveTo>
                        <a:pt x="489" y="1"/>
                      </a:moveTo>
                      <a:lnTo>
                        <a:pt x="489" y="489"/>
                      </a:lnTo>
                      <a:lnTo>
                        <a:pt x="1" y="643"/>
                      </a:lnTo>
                      <a:lnTo>
                        <a:pt x="489" y="798"/>
                      </a:lnTo>
                      <a:lnTo>
                        <a:pt x="489" y="1298"/>
                      </a:lnTo>
                      <a:lnTo>
                        <a:pt x="799" y="893"/>
                      </a:lnTo>
                      <a:lnTo>
                        <a:pt x="1287" y="1048"/>
                      </a:lnTo>
                      <a:lnTo>
                        <a:pt x="989" y="643"/>
                      </a:lnTo>
                      <a:lnTo>
                        <a:pt x="1287" y="251"/>
                      </a:lnTo>
                      <a:lnTo>
                        <a:pt x="799" y="393"/>
                      </a:lnTo>
                      <a:lnTo>
                        <a:pt x="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3"/>
                <p:cNvSpPr/>
                <p:nvPr/>
              </p:nvSpPr>
              <p:spPr>
                <a:xfrm>
                  <a:off x="1129400" y="3853850"/>
                  <a:ext cx="9350" cy="6600"/>
                </a:xfrm>
                <a:custGeom>
                  <a:avLst/>
                  <a:gdLst/>
                  <a:ahLst/>
                  <a:cxnLst/>
                  <a:rect l="l" t="t" r="r" b="b"/>
                  <a:pathLst>
                    <a:path w="374" h="264" extrusionOk="0">
                      <a:moveTo>
                        <a:pt x="166" y="0"/>
                      </a:moveTo>
                      <a:cubicBezTo>
                        <a:pt x="0" y="0"/>
                        <a:pt x="3" y="264"/>
                        <a:pt x="176" y="264"/>
                      </a:cubicBezTo>
                      <a:cubicBezTo>
                        <a:pt x="179" y="264"/>
                        <a:pt x="183" y="264"/>
                        <a:pt x="187" y="264"/>
                      </a:cubicBezTo>
                      <a:cubicBezTo>
                        <a:pt x="191" y="264"/>
                        <a:pt x="194" y="264"/>
                        <a:pt x="198" y="264"/>
                      </a:cubicBezTo>
                      <a:cubicBezTo>
                        <a:pt x="370" y="264"/>
                        <a:pt x="374" y="0"/>
                        <a:pt x="208" y="0"/>
                      </a:cubicBezTo>
                      <a:cubicBezTo>
                        <a:pt x="201" y="0"/>
                        <a:pt x="194" y="1"/>
                        <a:pt x="187" y="2"/>
                      </a:cubicBezTo>
                      <a:cubicBezTo>
                        <a:pt x="179" y="1"/>
                        <a:pt x="172"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3"/>
                <p:cNvSpPr/>
                <p:nvPr/>
              </p:nvSpPr>
              <p:spPr>
                <a:xfrm>
                  <a:off x="1533800" y="3950625"/>
                  <a:ext cx="7775" cy="6650"/>
                </a:xfrm>
                <a:custGeom>
                  <a:avLst/>
                  <a:gdLst/>
                  <a:ahLst/>
                  <a:cxnLst/>
                  <a:rect l="l" t="t" r="r" b="b"/>
                  <a:pathLst>
                    <a:path w="311" h="266" extrusionOk="0">
                      <a:moveTo>
                        <a:pt x="144" y="0"/>
                      </a:moveTo>
                      <a:cubicBezTo>
                        <a:pt x="72" y="0"/>
                        <a:pt x="13" y="60"/>
                        <a:pt x="1" y="131"/>
                      </a:cubicBezTo>
                      <a:cubicBezTo>
                        <a:pt x="1" y="212"/>
                        <a:pt x="67" y="265"/>
                        <a:pt x="135" y="265"/>
                      </a:cubicBezTo>
                      <a:cubicBezTo>
                        <a:pt x="167" y="265"/>
                        <a:pt x="200" y="253"/>
                        <a:pt x="227" y="226"/>
                      </a:cubicBezTo>
                      <a:cubicBezTo>
                        <a:pt x="310" y="143"/>
                        <a:pt x="251" y="12"/>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3"/>
                <p:cNvSpPr/>
                <p:nvPr/>
              </p:nvSpPr>
              <p:spPr>
                <a:xfrm>
                  <a:off x="1733550" y="3694025"/>
                  <a:ext cx="7450" cy="6675"/>
                </a:xfrm>
                <a:custGeom>
                  <a:avLst/>
                  <a:gdLst/>
                  <a:ahLst/>
                  <a:cxnLst/>
                  <a:rect l="l" t="t" r="r" b="b"/>
                  <a:pathLst>
                    <a:path w="298" h="267" extrusionOk="0">
                      <a:moveTo>
                        <a:pt x="131" y="1"/>
                      </a:moveTo>
                      <a:cubicBezTo>
                        <a:pt x="60" y="1"/>
                        <a:pt x="0" y="60"/>
                        <a:pt x="0" y="132"/>
                      </a:cubicBezTo>
                      <a:cubicBezTo>
                        <a:pt x="0" y="213"/>
                        <a:pt x="60" y="266"/>
                        <a:pt x="125" y="266"/>
                      </a:cubicBezTo>
                      <a:cubicBezTo>
                        <a:pt x="156" y="266"/>
                        <a:pt x="187" y="254"/>
                        <a:pt x="214" y="227"/>
                      </a:cubicBezTo>
                      <a:cubicBezTo>
                        <a:pt x="298" y="144"/>
                        <a:pt x="250" y="1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3"/>
                <p:cNvSpPr/>
                <p:nvPr/>
              </p:nvSpPr>
              <p:spPr>
                <a:xfrm>
                  <a:off x="1318300" y="3656225"/>
                  <a:ext cx="7775" cy="6650"/>
                </a:xfrm>
                <a:custGeom>
                  <a:avLst/>
                  <a:gdLst/>
                  <a:ahLst/>
                  <a:cxnLst/>
                  <a:rect l="l" t="t" r="r" b="b"/>
                  <a:pathLst>
                    <a:path w="311" h="266" extrusionOk="0">
                      <a:moveTo>
                        <a:pt x="144" y="1"/>
                      </a:moveTo>
                      <a:cubicBezTo>
                        <a:pt x="72" y="1"/>
                        <a:pt x="13" y="60"/>
                        <a:pt x="1" y="132"/>
                      </a:cubicBezTo>
                      <a:cubicBezTo>
                        <a:pt x="1" y="213"/>
                        <a:pt x="66" y="266"/>
                        <a:pt x="135" y="266"/>
                      </a:cubicBezTo>
                      <a:cubicBezTo>
                        <a:pt x="167" y="266"/>
                        <a:pt x="200" y="254"/>
                        <a:pt x="227" y="227"/>
                      </a:cubicBezTo>
                      <a:cubicBezTo>
                        <a:pt x="310" y="144"/>
                        <a:pt x="251" y="13"/>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3"/>
                <p:cNvSpPr/>
                <p:nvPr/>
              </p:nvSpPr>
              <p:spPr>
                <a:xfrm>
                  <a:off x="1530525" y="3743750"/>
                  <a:ext cx="14925" cy="12800"/>
                </a:xfrm>
                <a:custGeom>
                  <a:avLst/>
                  <a:gdLst/>
                  <a:ahLst/>
                  <a:cxnLst/>
                  <a:rect l="l" t="t" r="r" b="b"/>
                  <a:pathLst>
                    <a:path w="597" h="512" extrusionOk="0">
                      <a:moveTo>
                        <a:pt x="275" y="0"/>
                      </a:moveTo>
                      <a:cubicBezTo>
                        <a:pt x="132" y="0"/>
                        <a:pt x="13" y="107"/>
                        <a:pt x="1" y="262"/>
                      </a:cubicBezTo>
                      <a:cubicBezTo>
                        <a:pt x="1" y="409"/>
                        <a:pt x="129" y="511"/>
                        <a:pt x="264" y="511"/>
                      </a:cubicBezTo>
                      <a:cubicBezTo>
                        <a:pt x="326" y="511"/>
                        <a:pt x="389" y="490"/>
                        <a:pt x="441" y="441"/>
                      </a:cubicBezTo>
                      <a:cubicBezTo>
                        <a:pt x="596" y="286"/>
                        <a:pt x="501" y="12"/>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3"/>
                <p:cNvSpPr/>
                <p:nvPr/>
              </p:nvSpPr>
              <p:spPr>
                <a:xfrm>
                  <a:off x="844725" y="3330900"/>
                  <a:ext cx="31875" cy="33650"/>
                </a:xfrm>
                <a:custGeom>
                  <a:avLst/>
                  <a:gdLst/>
                  <a:ahLst/>
                  <a:cxnLst/>
                  <a:rect l="l" t="t" r="r" b="b"/>
                  <a:pathLst>
                    <a:path w="1275" h="1346" extrusionOk="0">
                      <a:moveTo>
                        <a:pt x="727" y="0"/>
                      </a:moveTo>
                      <a:lnTo>
                        <a:pt x="489" y="453"/>
                      </a:lnTo>
                      <a:lnTo>
                        <a:pt x="1" y="358"/>
                      </a:lnTo>
                      <a:lnTo>
                        <a:pt x="334" y="739"/>
                      </a:lnTo>
                      <a:lnTo>
                        <a:pt x="84" y="1191"/>
                      </a:lnTo>
                      <a:lnTo>
                        <a:pt x="84" y="1191"/>
                      </a:lnTo>
                      <a:lnTo>
                        <a:pt x="537" y="965"/>
                      </a:lnTo>
                      <a:lnTo>
                        <a:pt x="870" y="1346"/>
                      </a:lnTo>
                      <a:lnTo>
                        <a:pt x="822" y="834"/>
                      </a:lnTo>
                      <a:lnTo>
                        <a:pt x="1275" y="608"/>
                      </a:lnTo>
                      <a:lnTo>
                        <a:pt x="787" y="512"/>
                      </a:ln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3"/>
                <p:cNvSpPr/>
                <p:nvPr/>
              </p:nvSpPr>
              <p:spPr>
                <a:xfrm>
                  <a:off x="1221925" y="2868625"/>
                  <a:ext cx="7700" cy="6600"/>
                </a:xfrm>
                <a:custGeom>
                  <a:avLst/>
                  <a:gdLst/>
                  <a:ahLst/>
                  <a:cxnLst/>
                  <a:rect l="l" t="t" r="r" b="b"/>
                  <a:pathLst>
                    <a:path w="308" h="264" extrusionOk="0">
                      <a:moveTo>
                        <a:pt x="174" y="0"/>
                      </a:moveTo>
                      <a:cubicBezTo>
                        <a:pt x="74" y="0"/>
                        <a:pt x="1" y="113"/>
                        <a:pt x="58" y="203"/>
                      </a:cubicBezTo>
                      <a:cubicBezTo>
                        <a:pt x="83" y="244"/>
                        <a:pt x="124" y="263"/>
                        <a:pt x="164" y="263"/>
                      </a:cubicBezTo>
                      <a:cubicBezTo>
                        <a:pt x="218" y="263"/>
                        <a:pt x="270" y="229"/>
                        <a:pt x="284" y="168"/>
                      </a:cubicBezTo>
                      <a:cubicBezTo>
                        <a:pt x="308" y="96"/>
                        <a:pt x="260" y="25"/>
                        <a:pt x="189" y="1"/>
                      </a:cubicBezTo>
                      <a:cubicBezTo>
                        <a:pt x="184" y="0"/>
                        <a:pt x="179"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3"/>
                <p:cNvSpPr/>
                <p:nvPr/>
              </p:nvSpPr>
              <p:spPr>
                <a:xfrm>
                  <a:off x="1048500" y="3245700"/>
                  <a:ext cx="7900" cy="6350"/>
                </a:xfrm>
                <a:custGeom>
                  <a:avLst/>
                  <a:gdLst/>
                  <a:ahLst/>
                  <a:cxnLst/>
                  <a:rect l="l" t="t" r="r" b="b"/>
                  <a:pathLst>
                    <a:path w="316" h="254" extrusionOk="0">
                      <a:moveTo>
                        <a:pt x="166" y="0"/>
                      </a:moveTo>
                      <a:cubicBezTo>
                        <a:pt x="64" y="0"/>
                        <a:pt x="0" y="107"/>
                        <a:pt x="65" y="194"/>
                      </a:cubicBezTo>
                      <a:cubicBezTo>
                        <a:pt x="91" y="234"/>
                        <a:pt x="131" y="253"/>
                        <a:pt x="171" y="253"/>
                      </a:cubicBezTo>
                      <a:cubicBezTo>
                        <a:pt x="225" y="253"/>
                        <a:pt x="278" y="219"/>
                        <a:pt x="291" y="158"/>
                      </a:cubicBezTo>
                      <a:cubicBezTo>
                        <a:pt x="315" y="87"/>
                        <a:pt x="268" y="15"/>
                        <a:pt x="196" y="3"/>
                      </a:cubicBezTo>
                      <a:cubicBezTo>
                        <a:pt x="186" y="1"/>
                        <a:pt x="176"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3"/>
                <p:cNvSpPr/>
                <p:nvPr/>
              </p:nvSpPr>
              <p:spPr>
                <a:xfrm>
                  <a:off x="1261325" y="3491250"/>
                  <a:ext cx="7900" cy="6350"/>
                </a:xfrm>
                <a:custGeom>
                  <a:avLst/>
                  <a:gdLst/>
                  <a:ahLst/>
                  <a:cxnLst/>
                  <a:rect l="l" t="t" r="r" b="b"/>
                  <a:pathLst>
                    <a:path w="316" h="254" extrusionOk="0">
                      <a:moveTo>
                        <a:pt x="166" y="1"/>
                      </a:moveTo>
                      <a:cubicBezTo>
                        <a:pt x="64" y="1"/>
                        <a:pt x="0" y="107"/>
                        <a:pt x="65" y="194"/>
                      </a:cubicBezTo>
                      <a:cubicBezTo>
                        <a:pt x="91" y="235"/>
                        <a:pt x="131" y="254"/>
                        <a:pt x="172" y="254"/>
                      </a:cubicBezTo>
                      <a:cubicBezTo>
                        <a:pt x="227" y="254"/>
                        <a:pt x="283" y="220"/>
                        <a:pt x="303" y="159"/>
                      </a:cubicBezTo>
                      <a:cubicBezTo>
                        <a:pt x="315" y="87"/>
                        <a:pt x="268" y="16"/>
                        <a:pt x="196" y="4"/>
                      </a:cubicBezTo>
                      <a:cubicBezTo>
                        <a:pt x="186" y="2"/>
                        <a:pt x="17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3"/>
                <p:cNvSpPr/>
                <p:nvPr/>
              </p:nvSpPr>
              <p:spPr>
                <a:xfrm>
                  <a:off x="1378425" y="3091225"/>
                  <a:ext cx="8525" cy="6925"/>
                </a:xfrm>
                <a:custGeom>
                  <a:avLst/>
                  <a:gdLst/>
                  <a:ahLst/>
                  <a:cxnLst/>
                  <a:rect l="l" t="t" r="r" b="b"/>
                  <a:pathLst>
                    <a:path w="341" h="277" extrusionOk="0">
                      <a:moveTo>
                        <a:pt x="186" y="0"/>
                      </a:moveTo>
                      <a:cubicBezTo>
                        <a:pt x="159" y="0"/>
                        <a:pt x="132" y="9"/>
                        <a:pt x="108" y="27"/>
                      </a:cubicBezTo>
                      <a:cubicBezTo>
                        <a:pt x="1" y="98"/>
                        <a:pt x="48" y="253"/>
                        <a:pt x="179" y="277"/>
                      </a:cubicBezTo>
                      <a:cubicBezTo>
                        <a:pt x="239" y="277"/>
                        <a:pt x="310" y="229"/>
                        <a:pt x="322" y="170"/>
                      </a:cubicBezTo>
                      <a:cubicBezTo>
                        <a:pt x="340" y="72"/>
                        <a:pt x="26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3"/>
                <p:cNvSpPr/>
                <p:nvPr/>
              </p:nvSpPr>
              <p:spPr>
                <a:xfrm>
                  <a:off x="1244750" y="3281925"/>
                  <a:ext cx="14950" cy="12700"/>
                </a:xfrm>
                <a:custGeom>
                  <a:avLst/>
                  <a:gdLst/>
                  <a:ahLst/>
                  <a:cxnLst/>
                  <a:rect l="l" t="t" r="r" b="b"/>
                  <a:pathLst>
                    <a:path w="598" h="508" extrusionOk="0">
                      <a:moveTo>
                        <a:pt x="313" y="1"/>
                      </a:moveTo>
                      <a:cubicBezTo>
                        <a:pt x="120" y="1"/>
                        <a:pt x="0" y="214"/>
                        <a:pt x="109" y="388"/>
                      </a:cubicBezTo>
                      <a:cubicBezTo>
                        <a:pt x="160" y="469"/>
                        <a:pt x="241" y="507"/>
                        <a:pt x="321" y="507"/>
                      </a:cubicBezTo>
                      <a:cubicBezTo>
                        <a:pt x="429" y="507"/>
                        <a:pt x="534" y="439"/>
                        <a:pt x="562" y="316"/>
                      </a:cubicBezTo>
                      <a:cubicBezTo>
                        <a:pt x="597" y="173"/>
                        <a:pt x="502" y="31"/>
                        <a:pt x="371" y="7"/>
                      </a:cubicBezTo>
                      <a:cubicBezTo>
                        <a:pt x="351" y="3"/>
                        <a:pt x="332"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826" name="Google Shape;4826;p13"/>
          <p:cNvSpPr txBox="1">
            <a:spLocks noGrp="1"/>
          </p:cNvSpPr>
          <p:nvPr>
            <p:ph type="title"/>
          </p:nvPr>
        </p:nvSpPr>
        <p:spPr>
          <a:xfrm>
            <a:off x="758775" y="384166"/>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a:solidFill>
                  <a:schemeClr val="accent6"/>
                </a:solidFill>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4827" name="Google Shape;4827;p13"/>
          <p:cNvSpPr txBox="1">
            <a:spLocks noGrp="1"/>
          </p:cNvSpPr>
          <p:nvPr>
            <p:ph type="title" idx="2" hasCustomPrompt="1"/>
          </p:nvPr>
        </p:nvSpPr>
        <p:spPr>
          <a:xfrm>
            <a:off x="1040625" y="1460275"/>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000"/>
              <a:buNone/>
              <a:defRPr sz="3000" b="0">
                <a:solidFill>
                  <a:schemeClr val="accent5"/>
                </a:solidFill>
                <a:latin typeface="Cairo"/>
                <a:ea typeface="Cairo"/>
                <a:cs typeface="Cairo"/>
                <a:sym typeface="Cairo"/>
              </a:defRPr>
            </a:lvl1pPr>
            <a:lvl2pPr lvl="1" algn="ctr" rtl="0">
              <a:spcBef>
                <a:spcPts val="0"/>
              </a:spcBef>
              <a:spcAft>
                <a:spcPts val="0"/>
              </a:spcAft>
              <a:buClr>
                <a:schemeClr val="accent5"/>
              </a:buClr>
              <a:buSzPts val="3000"/>
              <a:buNone/>
              <a:defRPr sz="3000">
                <a:solidFill>
                  <a:schemeClr val="accent5"/>
                </a:solidFill>
              </a:defRPr>
            </a:lvl2pPr>
            <a:lvl3pPr lvl="2" algn="ctr" rtl="0">
              <a:spcBef>
                <a:spcPts val="0"/>
              </a:spcBef>
              <a:spcAft>
                <a:spcPts val="0"/>
              </a:spcAft>
              <a:buClr>
                <a:schemeClr val="accent5"/>
              </a:buClr>
              <a:buSzPts val="3000"/>
              <a:buNone/>
              <a:defRPr sz="3000">
                <a:solidFill>
                  <a:schemeClr val="accent5"/>
                </a:solidFill>
              </a:defRPr>
            </a:lvl3pPr>
            <a:lvl4pPr lvl="3" algn="ctr" rtl="0">
              <a:spcBef>
                <a:spcPts val="0"/>
              </a:spcBef>
              <a:spcAft>
                <a:spcPts val="0"/>
              </a:spcAft>
              <a:buClr>
                <a:schemeClr val="accent5"/>
              </a:buClr>
              <a:buSzPts val="3000"/>
              <a:buNone/>
              <a:defRPr sz="3000">
                <a:solidFill>
                  <a:schemeClr val="accent5"/>
                </a:solidFill>
              </a:defRPr>
            </a:lvl4pPr>
            <a:lvl5pPr lvl="4" algn="ctr" rtl="0">
              <a:spcBef>
                <a:spcPts val="0"/>
              </a:spcBef>
              <a:spcAft>
                <a:spcPts val="0"/>
              </a:spcAft>
              <a:buClr>
                <a:schemeClr val="accent5"/>
              </a:buClr>
              <a:buSzPts val="3000"/>
              <a:buNone/>
              <a:defRPr sz="3000">
                <a:solidFill>
                  <a:schemeClr val="accent5"/>
                </a:solidFill>
              </a:defRPr>
            </a:lvl5pPr>
            <a:lvl6pPr lvl="5" algn="ctr" rtl="0">
              <a:spcBef>
                <a:spcPts val="0"/>
              </a:spcBef>
              <a:spcAft>
                <a:spcPts val="0"/>
              </a:spcAft>
              <a:buClr>
                <a:schemeClr val="accent5"/>
              </a:buClr>
              <a:buSzPts val="3000"/>
              <a:buNone/>
              <a:defRPr sz="3000">
                <a:solidFill>
                  <a:schemeClr val="accent5"/>
                </a:solidFill>
              </a:defRPr>
            </a:lvl6pPr>
            <a:lvl7pPr lvl="6" algn="ctr" rtl="0">
              <a:spcBef>
                <a:spcPts val="0"/>
              </a:spcBef>
              <a:spcAft>
                <a:spcPts val="0"/>
              </a:spcAft>
              <a:buClr>
                <a:schemeClr val="accent5"/>
              </a:buClr>
              <a:buSzPts val="3000"/>
              <a:buNone/>
              <a:defRPr sz="3000">
                <a:solidFill>
                  <a:schemeClr val="accent5"/>
                </a:solidFill>
              </a:defRPr>
            </a:lvl7pPr>
            <a:lvl8pPr lvl="7" algn="ctr" rtl="0">
              <a:spcBef>
                <a:spcPts val="0"/>
              </a:spcBef>
              <a:spcAft>
                <a:spcPts val="0"/>
              </a:spcAft>
              <a:buClr>
                <a:schemeClr val="accent5"/>
              </a:buClr>
              <a:buSzPts val="3000"/>
              <a:buNone/>
              <a:defRPr sz="3000">
                <a:solidFill>
                  <a:schemeClr val="accent5"/>
                </a:solidFill>
              </a:defRPr>
            </a:lvl8pPr>
            <a:lvl9pPr lvl="8" algn="ctr" rtl="0">
              <a:spcBef>
                <a:spcPts val="0"/>
              </a:spcBef>
              <a:spcAft>
                <a:spcPts val="0"/>
              </a:spcAft>
              <a:buClr>
                <a:schemeClr val="accent5"/>
              </a:buClr>
              <a:buSzPts val="3000"/>
              <a:buNone/>
              <a:defRPr sz="3000">
                <a:solidFill>
                  <a:schemeClr val="accent5"/>
                </a:solidFill>
              </a:defRPr>
            </a:lvl9pPr>
          </a:lstStyle>
          <a:p>
            <a:r>
              <a:t>xx%</a:t>
            </a:r>
          </a:p>
        </p:txBody>
      </p:sp>
      <p:sp>
        <p:nvSpPr>
          <p:cNvPr id="4828" name="Google Shape;4828;p13"/>
          <p:cNvSpPr txBox="1">
            <a:spLocks noGrp="1"/>
          </p:cNvSpPr>
          <p:nvPr>
            <p:ph type="title" idx="3"/>
          </p:nvPr>
        </p:nvSpPr>
        <p:spPr>
          <a:xfrm>
            <a:off x="1867800" y="1460275"/>
            <a:ext cx="2440500" cy="531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accent6"/>
              </a:buClr>
              <a:buSzPts val="2000"/>
              <a:buNone/>
              <a:defRPr sz="2500" b="1">
                <a:solidFill>
                  <a:schemeClr val="accent6"/>
                </a:solidFill>
              </a:defRPr>
            </a:lvl1pPr>
            <a:lvl2pPr lvl="1" rtl="0">
              <a:spcBef>
                <a:spcPts val="0"/>
              </a:spcBef>
              <a:spcAft>
                <a:spcPts val="0"/>
              </a:spcAft>
              <a:buClr>
                <a:schemeClr val="accent6"/>
              </a:buClr>
              <a:buSzPts val="2000"/>
              <a:buNone/>
              <a:defRPr sz="2000">
                <a:solidFill>
                  <a:schemeClr val="accent6"/>
                </a:solidFill>
              </a:defRPr>
            </a:lvl2pPr>
            <a:lvl3pPr lvl="2" rtl="0">
              <a:spcBef>
                <a:spcPts val="0"/>
              </a:spcBef>
              <a:spcAft>
                <a:spcPts val="0"/>
              </a:spcAft>
              <a:buClr>
                <a:schemeClr val="accent6"/>
              </a:buClr>
              <a:buSzPts val="2000"/>
              <a:buNone/>
              <a:defRPr sz="2000">
                <a:solidFill>
                  <a:schemeClr val="accent6"/>
                </a:solidFill>
              </a:defRPr>
            </a:lvl3pPr>
            <a:lvl4pPr lvl="3" rtl="0">
              <a:spcBef>
                <a:spcPts val="0"/>
              </a:spcBef>
              <a:spcAft>
                <a:spcPts val="0"/>
              </a:spcAft>
              <a:buClr>
                <a:schemeClr val="accent6"/>
              </a:buClr>
              <a:buSzPts val="2000"/>
              <a:buNone/>
              <a:defRPr sz="2000">
                <a:solidFill>
                  <a:schemeClr val="accent6"/>
                </a:solidFill>
              </a:defRPr>
            </a:lvl4pPr>
            <a:lvl5pPr lvl="4" rtl="0">
              <a:spcBef>
                <a:spcPts val="0"/>
              </a:spcBef>
              <a:spcAft>
                <a:spcPts val="0"/>
              </a:spcAft>
              <a:buClr>
                <a:schemeClr val="accent6"/>
              </a:buClr>
              <a:buSzPts val="2000"/>
              <a:buNone/>
              <a:defRPr sz="2000">
                <a:solidFill>
                  <a:schemeClr val="accent6"/>
                </a:solidFill>
              </a:defRPr>
            </a:lvl5pPr>
            <a:lvl6pPr lvl="5" rtl="0">
              <a:spcBef>
                <a:spcPts val="0"/>
              </a:spcBef>
              <a:spcAft>
                <a:spcPts val="0"/>
              </a:spcAft>
              <a:buClr>
                <a:schemeClr val="accent6"/>
              </a:buClr>
              <a:buSzPts val="2000"/>
              <a:buNone/>
              <a:defRPr sz="2000">
                <a:solidFill>
                  <a:schemeClr val="accent6"/>
                </a:solidFill>
              </a:defRPr>
            </a:lvl6pPr>
            <a:lvl7pPr lvl="6" rtl="0">
              <a:spcBef>
                <a:spcPts val="0"/>
              </a:spcBef>
              <a:spcAft>
                <a:spcPts val="0"/>
              </a:spcAft>
              <a:buClr>
                <a:schemeClr val="accent6"/>
              </a:buClr>
              <a:buSzPts val="2000"/>
              <a:buNone/>
              <a:defRPr sz="2000">
                <a:solidFill>
                  <a:schemeClr val="accent6"/>
                </a:solidFill>
              </a:defRPr>
            </a:lvl7pPr>
            <a:lvl8pPr lvl="7" rtl="0">
              <a:spcBef>
                <a:spcPts val="0"/>
              </a:spcBef>
              <a:spcAft>
                <a:spcPts val="0"/>
              </a:spcAft>
              <a:buClr>
                <a:schemeClr val="accent6"/>
              </a:buClr>
              <a:buSzPts val="2000"/>
              <a:buNone/>
              <a:defRPr sz="2000">
                <a:solidFill>
                  <a:schemeClr val="accent6"/>
                </a:solidFill>
              </a:defRPr>
            </a:lvl8pPr>
            <a:lvl9pPr lvl="8" rtl="0">
              <a:spcBef>
                <a:spcPts val="0"/>
              </a:spcBef>
              <a:spcAft>
                <a:spcPts val="0"/>
              </a:spcAft>
              <a:buClr>
                <a:schemeClr val="accent6"/>
              </a:buClr>
              <a:buSzPts val="2000"/>
              <a:buNone/>
              <a:defRPr sz="2000">
                <a:solidFill>
                  <a:schemeClr val="accent6"/>
                </a:solidFill>
              </a:defRPr>
            </a:lvl9pPr>
          </a:lstStyle>
          <a:p>
            <a:endParaRPr/>
          </a:p>
        </p:txBody>
      </p:sp>
      <p:sp>
        <p:nvSpPr>
          <p:cNvPr id="4829" name="Google Shape;4829;p13"/>
          <p:cNvSpPr txBox="1">
            <a:spLocks noGrp="1"/>
          </p:cNvSpPr>
          <p:nvPr>
            <p:ph type="title" idx="4"/>
          </p:nvPr>
        </p:nvSpPr>
        <p:spPr>
          <a:xfrm>
            <a:off x="1867800" y="1915675"/>
            <a:ext cx="24405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lt2"/>
                </a:solidFill>
                <a:latin typeface="Cairo"/>
                <a:ea typeface="Cairo"/>
                <a:cs typeface="Cairo"/>
                <a:sym typeface="Cairo"/>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830" name="Google Shape;4830;p13"/>
          <p:cNvSpPr txBox="1">
            <a:spLocks noGrp="1"/>
          </p:cNvSpPr>
          <p:nvPr>
            <p:ph type="title" idx="5" hasCustomPrompt="1"/>
          </p:nvPr>
        </p:nvSpPr>
        <p:spPr>
          <a:xfrm>
            <a:off x="4686300" y="1460275"/>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000"/>
              <a:buNone/>
              <a:defRPr sz="3000" b="0">
                <a:solidFill>
                  <a:schemeClr val="accent5"/>
                </a:solidFill>
                <a:latin typeface="Cairo"/>
                <a:ea typeface="Cairo"/>
                <a:cs typeface="Cairo"/>
                <a:sym typeface="Cairo"/>
              </a:defRPr>
            </a:lvl1pPr>
            <a:lvl2pPr lvl="1" algn="ctr" rtl="0">
              <a:spcBef>
                <a:spcPts val="0"/>
              </a:spcBef>
              <a:spcAft>
                <a:spcPts val="0"/>
              </a:spcAft>
              <a:buClr>
                <a:schemeClr val="accent5"/>
              </a:buClr>
              <a:buSzPts val="3000"/>
              <a:buNone/>
              <a:defRPr sz="3000">
                <a:solidFill>
                  <a:schemeClr val="accent5"/>
                </a:solidFill>
              </a:defRPr>
            </a:lvl2pPr>
            <a:lvl3pPr lvl="2" algn="ctr" rtl="0">
              <a:spcBef>
                <a:spcPts val="0"/>
              </a:spcBef>
              <a:spcAft>
                <a:spcPts val="0"/>
              </a:spcAft>
              <a:buClr>
                <a:schemeClr val="accent5"/>
              </a:buClr>
              <a:buSzPts val="3000"/>
              <a:buNone/>
              <a:defRPr sz="3000">
                <a:solidFill>
                  <a:schemeClr val="accent5"/>
                </a:solidFill>
              </a:defRPr>
            </a:lvl3pPr>
            <a:lvl4pPr lvl="3" algn="ctr" rtl="0">
              <a:spcBef>
                <a:spcPts val="0"/>
              </a:spcBef>
              <a:spcAft>
                <a:spcPts val="0"/>
              </a:spcAft>
              <a:buClr>
                <a:schemeClr val="accent5"/>
              </a:buClr>
              <a:buSzPts val="3000"/>
              <a:buNone/>
              <a:defRPr sz="3000">
                <a:solidFill>
                  <a:schemeClr val="accent5"/>
                </a:solidFill>
              </a:defRPr>
            </a:lvl4pPr>
            <a:lvl5pPr lvl="4" algn="ctr" rtl="0">
              <a:spcBef>
                <a:spcPts val="0"/>
              </a:spcBef>
              <a:spcAft>
                <a:spcPts val="0"/>
              </a:spcAft>
              <a:buClr>
                <a:schemeClr val="accent5"/>
              </a:buClr>
              <a:buSzPts val="3000"/>
              <a:buNone/>
              <a:defRPr sz="3000">
                <a:solidFill>
                  <a:schemeClr val="accent5"/>
                </a:solidFill>
              </a:defRPr>
            </a:lvl5pPr>
            <a:lvl6pPr lvl="5" algn="ctr" rtl="0">
              <a:spcBef>
                <a:spcPts val="0"/>
              </a:spcBef>
              <a:spcAft>
                <a:spcPts val="0"/>
              </a:spcAft>
              <a:buClr>
                <a:schemeClr val="accent5"/>
              </a:buClr>
              <a:buSzPts val="3000"/>
              <a:buNone/>
              <a:defRPr sz="3000">
                <a:solidFill>
                  <a:schemeClr val="accent5"/>
                </a:solidFill>
              </a:defRPr>
            </a:lvl6pPr>
            <a:lvl7pPr lvl="6" algn="ctr" rtl="0">
              <a:spcBef>
                <a:spcPts val="0"/>
              </a:spcBef>
              <a:spcAft>
                <a:spcPts val="0"/>
              </a:spcAft>
              <a:buClr>
                <a:schemeClr val="accent5"/>
              </a:buClr>
              <a:buSzPts val="3000"/>
              <a:buNone/>
              <a:defRPr sz="3000">
                <a:solidFill>
                  <a:schemeClr val="accent5"/>
                </a:solidFill>
              </a:defRPr>
            </a:lvl7pPr>
            <a:lvl8pPr lvl="7" algn="ctr" rtl="0">
              <a:spcBef>
                <a:spcPts val="0"/>
              </a:spcBef>
              <a:spcAft>
                <a:spcPts val="0"/>
              </a:spcAft>
              <a:buClr>
                <a:schemeClr val="accent5"/>
              </a:buClr>
              <a:buSzPts val="3000"/>
              <a:buNone/>
              <a:defRPr sz="3000">
                <a:solidFill>
                  <a:schemeClr val="accent5"/>
                </a:solidFill>
              </a:defRPr>
            </a:lvl8pPr>
            <a:lvl9pPr lvl="8" algn="ctr" rtl="0">
              <a:spcBef>
                <a:spcPts val="0"/>
              </a:spcBef>
              <a:spcAft>
                <a:spcPts val="0"/>
              </a:spcAft>
              <a:buClr>
                <a:schemeClr val="accent5"/>
              </a:buClr>
              <a:buSzPts val="3000"/>
              <a:buNone/>
              <a:defRPr sz="3000">
                <a:solidFill>
                  <a:schemeClr val="accent5"/>
                </a:solidFill>
              </a:defRPr>
            </a:lvl9pPr>
          </a:lstStyle>
          <a:p>
            <a:r>
              <a:t>xx%</a:t>
            </a:r>
          </a:p>
        </p:txBody>
      </p:sp>
      <p:sp>
        <p:nvSpPr>
          <p:cNvPr id="4831" name="Google Shape;4831;p13"/>
          <p:cNvSpPr txBox="1">
            <a:spLocks noGrp="1"/>
          </p:cNvSpPr>
          <p:nvPr>
            <p:ph type="title" idx="6"/>
          </p:nvPr>
        </p:nvSpPr>
        <p:spPr>
          <a:xfrm>
            <a:off x="5513475" y="1915675"/>
            <a:ext cx="24405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lt2"/>
                </a:solidFill>
                <a:latin typeface="Cairo"/>
                <a:ea typeface="Cairo"/>
                <a:cs typeface="Cairo"/>
                <a:sym typeface="Cairo"/>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832" name="Google Shape;4832;p13"/>
          <p:cNvSpPr txBox="1">
            <a:spLocks noGrp="1"/>
          </p:cNvSpPr>
          <p:nvPr>
            <p:ph type="title" idx="7" hasCustomPrompt="1"/>
          </p:nvPr>
        </p:nvSpPr>
        <p:spPr>
          <a:xfrm>
            <a:off x="1040625" y="2973775"/>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000"/>
              <a:buNone/>
              <a:defRPr sz="3000" b="0">
                <a:solidFill>
                  <a:schemeClr val="accent5"/>
                </a:solidFill>
                <a:latin typeface="Cairo"/>
                <a:ea typeface="Cairo"/>
                <a:cs typeface="Cairo"/>
                <a:sym typeface="Cairo"/>
              </a:defRPr>
            </a:lvl1pPr>
            <a:lvl2pPr lvl="1" algn="ctr" rtl="0">
              <a:spcBef>
                <a:spcPts val="0"/>
              </a:spcBef>
              <a:spcAft>
                <a:spcPts val="0"/>
              </a:spcAft>
              <a:buClr>
                <a:schemeClr val="accent5"/>
              </a:buClr>
              <a:buSzPts val="3000"/>
              <a:buNone/>
              <a:defRPr sz="3000">
                <a:solidFill>
                  <a:schemeClr val="accent5"/>
                </a:solidFill>
              </a:defRPr>
            </a:lvl2pPr>
            <a:lvl3pPr lvl="2" algn="ctr" rtl="0">
              <a:spcBef>
                <a:spcPts val="0"/>
              </a:spcBef>
              <a:spcAft>
                <a:spcPts val="0"/>
              </a:spcAft>
              <a:buClr>
                <a:schemeClr val="accent5"/>
              </a:buClr>
              <a:buSzPts val="3000"/>
              <a:buNone/>
              <a:defRPr sz="3000">
                <a:solidFill>
                  <a:schemeClr val="accent5"/>
                </a:solidFill>
              </a:defRPr>
            </a:lvl3pPr>
            <a:lvl4pPr lvl="3" algn="ctr" rtl="0">
              <a:spcBef>
                <a:spcPts val="0"/>
              </a:spcBef>
              <a:spcAft>
                <a:spcPts val="0"/>
              </a:spcAft>
              <a:buClr>
                <a:schemeClr val="accent5"/>
              </a:buClr>
              <a:buSzPts val="3000"/>
              <a:buNone/>
              <a:defRPr sz="3000">
                <a:solidFill>
                  <a:schemeClr val="accent5"/>
                </a:solidFill>
              </a:defRPr>
            </a:lvl4pPr>
            <a:lvl5pPr lvl="4" algn="ctr" rtl="0">
              <a:spcBef>
                <a:spcPts val="0"/>
              </a:spcBef>
              <a:spcAft>
                <a:spcPts val="0"/>
              </a:spcAft>
              <a:buClr>
                <a:schemeClr val="accent5"/>
              </a:buClr>
              <a:buSzPts val="3000"/>
              <a:buNone/>
              <a:defRPr sz="3000">
                <a:solidFill>
                  <a:schemeClr val="accent5"/>
                </a:solidFill>
              </a:defRPr>
            </a:lvl5pPr>
            <a:lvl6pPr lvl="5" algn="ctr" rtl="0">
              <a:spcBef>
                <a:spcPts val="0"/>
              </a:spcBef>
              <a:spcAft>
                <a:spcPts val="0"/>
              </a:spcAft>
              <a:buClr>
                <a:schemeClr val="accent5"/>
              </a:buClr>
              <a:buSzPts val="3000"/>
              <a:buNone/>
              <a:defRPr sz="3000">
                <a:solidFill>
                  <a:schemeClr val="accent5"/>
                </a:solidFill>
              </a:defRPr>
            </a:lvl6pPr>
            <a:lvl7pPr lvl="6" algn="ctr" rtl="0">
              <a:spcBef>
                <a:spcPts val="0"/>
              </a:spcBef>
              <a:spcAft>
                <a:spcPts val="0"/>
              </a:spcAft>
              <a:buClr>
                <a:schemeClr val="accent5"/>
              </a:buClr>
              <a:buSzPts val="3000"/>
              <a:buNone/>
              <a:defRPr sz="3000">
                <a:solidFill>
                  <a:schemeClr val="accent5"/>
                </a:solidFill>
              </a:defRPr>
            </a:lvl7pPr>
            <a:lvl8pPr lvl="7" algn="ctr" rtl="0">
              <a:spcBef>
                <a:spcPts val="0"/>
              </a:spcBef>
              <a:spcAft>
                <a:spcPts val="0"/>
              </a:spcAft>
              <a:buClr>
                <a:schemeClr val="accent5"/>
              </a:buClr>
              <a:buSzPts val="3000"/>
              <a:buNone/>
              <a:defRPr sz="3000">
                <a:solidFill>
                  <a:schemeClr val="accent5"/>
                </a:solidFill>
              </a:defRPr>
            </a:lvl8pPr>
            <a:lvl9pPr lvl="8" algn="ctr" rtl="0">
              <a:spcBef>
                <a:spcPts val="0"/>
              </a:spcBef>
              <a:spcAft>
                <a:spcPts val="0"/>
              </a:spcAft>
              <a:buClr>
                <a:schemeClr val="accent5"/>
              </a:buClr>
              <a:buSzPts val="3000"/>
              <a:buNone/>
              <a:defRPr sz="3000">
                <a:solidFill>
                  <a:schemeClr val="accent5"/>
                </a:solidFill>
              </a:defRPr>
            </a:lvl9pPr>
          </a:lstStyle>
          <a:p>
            <a:r>
              <a:t>xx%</a:t>
            </a:r>
          </a:p>
        </p:txBody>
      </p:sp>
      <p:sp>
        <p:nvSpPr>
          <p:cNvPr id="4833" name="Google Shape;4833;p13"/>
          <p:cNvSpPr txBox="1">
            <a:spLocks noGrp="1"/>
          </p:cNvSpPr>
          <p:nvPr>
            <p:ph type="title" idx="8"/>
          </p:nvPr>
        </p:nvSpPr>
        <p:spPr>
          <a:xfrm>
            <a:off x="1867800" y="2973775"/>
            <a:ext cx="2440500" cy="531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accent6"/>
              </a:buClr>
              <a:buSzPts val="2000"/>
              <a:buNone/>
              <a:defRPr sz="2500" b="1">
                <a:solidFill>
                  <a:schemeClr val="accent6"/>
                </a:solidFill>
              </a:defRPr>
            </a:lvl1pPr>
            <a:lvl2pPr lvl="1" rtl="0">
              <a:spcBef>
                <a:spcPts val="0"/>
              </a:spcBef>
              <a:spcAft>
                <a:spcPts val="0"/>
              </a:spcAft>
              <a:buClr>
                <a:schemeClr val="accent6"/>
              </a:buClr>
              <a:buSzPts val="2000"/>
              <a:buNone/>
              <a:defRPr sz="2000">
                <a:solidFill>
                  <a:schemeClr val="accent6"/>
                </a:solidFill>
              </a:defRPr>
            </a:lvl2pPr>
            <a:lvl3pPr lvl="2" rtl="0">
              <a:spcBef>
                <a:spcPts val="0"/>
              </a:spcBef>
              <a:spcAft>
                <a:spcPts val="0"/>
              </a:spcAft>
              <a:buClr>
                <a:schemeClr val="accent6"/>
              </a:buClr>
              <a:buSzPts val="2000"/>
              <a:buNone/>
              <a:defRPr sz="2000">
                <a:solidFill>
                  <a:schemeClr val="accent6"/>
                </a:solidFill>
              </a:defRPr>
            </a:lvl3pPr>
            <a:lvl4pPr lvl="3" rtl="0">
              <a:spcBef>
                <a:spcPts val="0"/>
              </a:spcBef>
              <a:spcAft>
                <a:spcPts val="0"/>
              </a:spcAft>
              <a:buClr>
                <a:schemeClr val="accent6"/>
              </a:buClr>
              <a:buSzPts val="2000"/>
              <a:buNone/>
              <a:defRPr sz="2000">
                <a:solidFill>
                  <a:schemeClr val="accent6"/>
                </a:solidFill>
              </a:defRPr>
            </a:lvl4pPr>
            <a:lvl5pPr lvl="4" rtl="0">
              <a:spcBef>
                <a:spcPts val="0"/>
              </a:spcBef>
              <a:spcAft>
                <a:spcPts val="0"/>
              </a:spcAft>
              <a:buClr>
                <a:schemeClr val="accent6"/>
              </a:buClr>
              <a:buSzPts val="2000"/>
              <a:buNone/>
              <a:defRPr sz="2000">
                <a:solidFill>
                  <a:schemeClr val="accent6"/>
                </a:solidFill>
              </a:defRPr>
            </a:lvl5pPr>
            <a:lvl6pPr lvl="5" rtl="0">
              <a:spcBef>
                <a:spcPts val="0"/>
              </a:spcBef>
              <a:spcAft>
                <a:spcPts val="0"/>
              </a:spcAft>
              <a:buClr>
                <a:schemeClr val="accent6"/>
              </a:buClr>
              <a:buSzPts val="2000"/>
              <a:buNone/>
              <a:defRPr sz="2000">
                <a:solidFill>
                  <a:schemeClr val="accent6"/>
                </a:solidFill>
              </a:defRPr>
            </a:lvl6pPr>
            <a:lvl7pPr lvl="6" rtl="0">
              <a:spcBef>
                <a:spcPts val="0"/>
              </a:spcBef>
              <a:spcAft>
                <a:spcPts val="0"/>
              </a:spcAft>
              <a:buClr>
                <a:schemeClr val="accent6"/>
              </a:buClr>
              <a:buSzPts val="2000"/>
              <a:buNone/>
              <a:defRPr sz="2000">
                <a:solidFill>
                  <a:schemeClr val="accent6"/>
                </a:solidFill>
              </a:defRPr>
            </a:lvl7pPr>
            <a:lvl8pPr lvl="7" rtl="0">
              <a:spcBef>
                <a:spcPts val="0"/>
              </a:spcBef>
              <a:spcAft>
                <a:spcPts val="0"/>
              </a:spcAft>
              <a:buClr>
                <a:schemeClr val="accent6"/>
              </a:buClr>
              <a:buSzPts val="2000"/>
              <a:buNone/>
              <a:defRPr sz="2000">
                <a:solidFill>
                  <a:schemeClr val="accent6"/>
                </a:solidFill>
              </a:defRPr>
            </a:lvl8pPr>
            <a:lvl9pPr lvl="8" rtl="0">
              <a:spcBef>
                <a:spcPts val="0"/>
              </a:spcBef>
              <a:spcAft>
                <a:spcPts val="0"/>
              </a:spcAft>
              <a:buClr>
                <a:schemeClr val="accent6"/>
              </a:buClr>
              <a:buSzPts val="2000"/>
              <a:buNone/>
              <a:defRPr sz="2000">
                <a:solidFill>
                  <a:schemeClr val="accent6"/>
                </a:solidFill>
              </a:defRPr>
            </a:lvl9pPr>
          </a:lstStyle>
          <a:p>
            <a:endParaRPr/>
          </a:p>
        </p:txBody>
      </p:sp>
      <p:sp>
        <p:nvSpPr>
          <p:cNvPr id="4834" name="Google Shape;4834;p13"/>
          <p:cNvSpPr txBox="1">
            <a:spLocks noGrp="1"/>
          </p:cNvSpPr>
          <p:nvPr>
            <p:ph type="title" idx="9"/>
          </p:nvPr>
        </p:nvSpPr>
        <p:spPr>
          <a:xfrm>
            <a:off x="1867800" y="3429175"/>
            <a:ext cx="24405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lt2"/>
                </a:solidFill>
                <a:latin typeface="Cairo"/>
                <a:ea typeface="Cairo"/>
                <a:cs typeface="Cairo"/>
                <a:sym typeface="Cairo"/>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835" name="Google Shape;4835;p13"/>
          <p:cNvSpPr txBox="1">
            <a:spLocks noGrp="1"/>
          </p:cNvSpPr>
          <p:nvPr>
            <p:ph type="title" idx="13" hasCustomPrompt="1"/>
          </p:nvPr>
        </p:nvSpPr>
        <p:spPr>
          <a:xfrm>
            <a:off x="4686300" y="2973775"/>
            <a:ext cx="8271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000"/>
              <a:buNone/>
              <a:defRPr sz="3000" b="0">
                <a:solidFill>
                  <a:schemeClr val="accent5"/>
                </a:solidFill>
                <a:latin typeface="Cairo"/>
                <a:ea typeface="Cairo"/>
                <a:cs typeface="Cairo"/>
                <a:sym typeface="Cairo"/>
              </a:defRPr>
            </a:lvl1pPr>
            <a:lvl2pPr lvl="1" algn="ctr" rtl="0">
              <a:spcBef>
                <a:spcPts val="0"/>
              </a:spcBef>
              <a:spcAft>
                <a:spcPts val="0"/>
              </a:spcAft>
              <a:buClr>
                <a:schemeClr val="accent5"/>
              </a:buClr>
              <a:buSzPts val="3000"/>
              <a:buNone/>
              <a:defRPr sz="3000">
                <a:solidFill>
                  <a:schemeClr val="accent5"/>
                </a:solidFill>
              </a:defRPr>
            </a:lvl2pPr>
            <a:lvl3pPr lvl="2" algn="ctr" rtl="0">
              <a:spcBef>
                <a:spcPts val="0"/>
              </a:spcBef>
              <a:spcAft>
                <a:spcPts val="0"/>
              </a:spcAft>
              <a:buClr>
                <a:schemeClr val="accent5"/>
              </a:buClr>
              <a:buSzPts val="3000"/>
              <a:buNone/>
              <a:defRPr sz="3000">
                <a:solidFill>
                  <a:schemeClr val="accent5"/>
                </a:solidFill>
              </a:defRPr>
            </a:lvl3pPr>
            <a:lvl4pPr lvl="3" algn="ctr" rtl="0">
              <a:spcBef>
                <a:spcPts val="0"/>
              </a:spcBef>
              <a:spcAft>
                <a:spcPts val="0"/>
              </a:spcAft>
              <a:buClr>
                <a:schemeClr val="accent5"/>
              </a:buClr>
              <a:buSzPts val="3000"/>
              <a:buNone/>
              <a:defRPr sz="3000">
                <a:solidFill>
                  <a:schemeClr val="accent5"/>
                </a:solidFill>
              </a:defRPr>
            </a:lvl4pPr>
            <a:lvl5pPr lvl="4" algn="ctr" rtl="0">
              <a:spcBef>
                <a:spcPts val="0"/>
              </a:spcBef>
              <a:spcAft>
                <a:spcPts val="0"/>
              </a:spcAft>
              <a:buClr>
                <a:schemeClr val="accent5"/>
              </a:buClr>
              <a:buSzPts val="3000"/>
              <a:buNone/>
              <a:defRPr sz="3000">
                <a:solidFill>
                  <a:schemeClr val="accent5"/>
                </a:solidFill>
              </a:defRPr>
            </a:lvl5pPr>
            <a:lvl6pPr lvl="5" algn="ctr" rtl="0">
              <a:spcBef>
                <a:spcPts val="0"/>
              </a:spcBef>
              <a:spcAft>
                <a:spcPts val="0"/>
              </a:spcAft>
              <a:buClr>
                <a:schemeClr val="accent5"/>
              </a:buClr>
              <a:buSzPts val="3000"/>
              <a:buNone/>
              <a:defRPr sz="3000">
                <a:solidFill>
                  <a:schemeClr val="accent5"/>
                </a:solidFill>
              </a:defRPr>
            </a:lvl6pPr>
            <a:lvl7pPr lvl="6" algn="ctr" rtl="0">
              <a:spcBef>
                <a:spcPts val="0"/>
              </a:spcBef>
              <a:spcAft>
                <a:spcPts val="0"/>
              </a:spcAft>
              <a:buClr>
                <a:schemeClr val="accent5"/>
              </a:buClr>
              <a:buSzPts val="3000"/>
              <a:buNone/>
              <a:defRPr sz="3000">
                <a:solidFill>
                  <a:schemeClr val="accent5"/>
                </a:solidFill>
              </a:defRPr>
            </a:lvl7pPr>
            <a:lvl8pPr lvl="7" algn="ctr" rtl="0">
              <a:spcBef>
                <a:spcPts val="0"/>
              </a:spcBef>
              <a:spcAft>
                <a:spcPts val="0"/>
              </a:spcAft>
              <a:buClr>
                <a:schemeClr val="accent5"/>
              </a:buClr>
              <a:buSzPts val="3000"/>
              <a:buNone/>
              <a:defRPr sz="3000">
                <a:solidFill>
                  <a:schemeClr val="accent5"/>
                </a:solidFill>
              </a:defRPr>
            </a:lvl8pPr>
            <a:lvl9pPr lvl="8" algn="ctr" rtl="0">
              <a:spcBef>
                <a:spcPts val="0"/>
              </a:spcBef>
              <a:spcAft>
                <a:spcPts val="0"/>
              </a:spcAft>
              <a:buClr>
                <a:schemeClr val="accent5"/>
              </a:buClr>
              <a:buSzPts val="3000"/>
              <a:buNone/>
              <a:defRPr sz="3000">
                <a:solidFill>
                  <a:schemeClr val="accent5"/>
                </a:solidFill>
              </a:defRPr>
            </a:lvl9pPr>
          </a:lstStyle>
          <a:p>
            <a:r>
              <a:t>xx%</a:t>
            </a:r>
          </a:p>
        </p:txBody>
      </p:sp>
      <p:sp>
        <p:nvSpPr>
          <p:cNvPr id="4836" name="Google Shape;4836;p13"/>
          <p:cNvSpPr txBox="1">
            <a:spLocks noGrp="1"/>
          </p:cNvSpPr>
          <p:nvPr>
            <p:ph type="title" idx="14"/>
          </p:nvPr>
        </p:nvSpPr>
        <p:spPr>
          <a:xfrm>
            <a:off x="5513475" y="2973775"/>
            <a:ext cx="2440500" cy="531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accent6"/>
              </a:buClr>
              <a:buSzPts val="2000"/>
              <a:buNone/>
              <a:defRPr sz="2500" b="1">
                <a:solidFill>
                  <a:schemeClr val="accent6"/>
                </a:solidFill>
              </a:defRPr>
            </a:lvl1pPr>
            <a:lvl2pPr lvl="1" rtl="0">
              <a:spcBef>
                <a:spcPts val="0"/>
              </a:spcBef>
              <a:spcAft>
                <a:spcPts val="0"/>
              </a:spcAft>
              <a:buClr>
                <a:schemeClr val="accent6"/>
              </a:buClr>
              <a:buSzPts val="2000"/>
              <a:buNone/>
              <a:defRPr sz="2000">
                <a:solidFill>
                  <a:schemeClr val="accent6"/>
                </a:solidFill>
              </a:defRPr>
            </a:lvl2pPr>
            <a:lvl3pPr lvl="2" rtl="0">
              <a:spcBef>
                <a:spcPts val="0"/>
              </a:spcBef>
              <a:spcAft>
                <a:spcPts val="0"/>
              </a:spcAft>
              <a:buClr>
                <a:schemeClr val="accent6"/>
              </a:buClr>
              <a:buSzPts val="2000"/>
              <a:buNone/>
              <a:defRPr sz="2000">
                <a:solidFill>
                  <a:schemeClr val="accent6"/>
                </a:solidFill>
              </a:defRPr>
            </a:lvl3pPr>
            <a:lvl4pPr lvl="3" rtl="0">
              <a:spcBef>
                <a:spcPts val="0"/>
              </a:spcBef>
              <a:spcAft>
                <a:spcPts val="0"/>
              </a:spcAft>
              <a:buClr>
                <a:schemeClr val="accent6"/>
              </a:buClr>
              <a:buSzPts val="2000"/>
              <a:buNone/>
              <a:defRPr sz="2000">
                <a:solidFill>
                  <a:schemeClr val="accent6"/>
                </a:solidFill>
              </a:defRPr>
            </a:lvl4pPr>
            <a:lvl5pPr lvl="4" rtl="0">
              <a:spcBef>
                <a:spcPts val="0"/>
              </a:spcBef>
              <a:spcAft>
                <a:spcPts val="0"/>
              </a:spcAft>
              <a:buClr>
                <a:schemeClr val="accent6"/>
              </a:buClr>
              <a:buSzPts val="2000"/>
              <a:buNone/>
              <a:defRPr sz="2000">
                <a:solidFill>
                  <a:schemeClr val="accent6"/>
                </a:solidFill>
              </a:defRPr>
            </a:lvl5pPr>
            <a:lvl6pPr lvl="5" rtl="0">
              <a:spcBef>
                <a:spcPts val="0"/>
              </a:spcBef>
              <a:spcAft>
                <a:spcPts val="0"/>
              </a:spcAft>
              <a:buClr>
                <a:schemeClr val="accent6"/>
              </a:buClr>
              <a:buSzPts val="2000"/>
              <a:buNone/>
              <a:defRPr sz="2000">
                <a:solidFill>
                  <a:schemeClr val="accent6"/>
                </a:solidFill>
              </a:defRPr>
            </a:lvl6pPr>
            <a:lvl7pPr lvl="6" rtl="0">
              <a:spcBef>
                <a:spcPts val="0"/>
              </a:spcBef>
              <a:spcAft>
                <a:spcPts val="0"/>
              </a:spcAft>
              <a:buClr>
                <a:schemeClr val="accent6"/>
              </a:buClr>
              <a:buSzPts val="2000"/>
              <a:buNone/>
              <a:defRPr sz="2000">
                <a:solidFill>
                  <a:schemeClr val="accent6"/>
                </a:solidFill>
              </a:defRPr>
            </a:lvl7pPr>
            <a:lvl8pPr lvl="7" rtl="0">
              <a:spcBef>
                <a:spcPts val="0"/>
              </a:spcBef>
              <a:spcAft>
                <a:spcPts val="0"/>
              </a:spcAft>
              <a:buClr>
                <a:schemeClr val="accent6"/>
              </a:buClr>
              <a:buSzPts val="2000"/>
              <a:buNone/>
              <a:defRPr sz="2000">
                <a:solidFill>
                  <a:schemeClr val="accent6"/>
                </a:solidFill>
              </a:defRPr>
            </a:lvl8pPr>
            <a:lvl9pPr lvl="8" rtl="0">
              <a:spcBef>
                <a:spcPts val="0"/>
              </a:spcBef>
              <a:spcAft>
                <a:spcPts val="0"/>
              </a:spcAft>
              <a:buClr>
                <a:schemeClr val="accent6"/>
              </a:buClr>
              <a:buSzPts val="2000"/>
              <a:buNone/>
              <a:defRPr sz="2000">
                <a:solidFill>
                  <a:schemeClr val="accent6"/>
                </a:solidFill>
              </a:defRPr>
            </a:lvl9pPr>
          </a:lstStyle>
          <a:p>
            <a:endParaRPr/>
          </a:p>
        </p:txBody>
      </p:sp>
      <p:sp>
        <p:nvSpPr>
          <p:cNvPr id="4837" name="Google Shape;4837;p13"/>
          <p:cNvSpPr txBox="1">
            <a:spLocks noGrp="1"/>
          </p:cNvSpPr>
          <p:nvPr>
            <p:ph type="title" idx="15"/>
          </p:nvPr>
        </p:nvSpPr>
        <p:spPr>
          <a:xfrm>
            <a:off x="5513475" y="3429175"/>
            <a:ext cx="24405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lt2"/>
                </a:solidFill>
                <a:latin typeface="Cairo"/>
                <a:ea typeface="Cairo"/>
                <a:cs typeface="Cairo"/>
                <a:sym typeface="Cairo"/>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838" name="Google Shape;4838;p13"/>
          <p:cNvSpPr txBox="1"/>
          <p:nvPr/>
        </p:nvSpPr>
        <p:spPr>
          <a:xfrm>
            <a:off x="1308900" y="1899425"/>
            <a:ext cx="3506700" cy="40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Exo 2"/>
              <a:ea typeface="Exo 2"/>
              <a:cs typeface="Exo 2"/>
              <a:sym typeface="Exo 2"/>
            </a:endParaRPr>
          </a:p>
        </p:txBody>
      </p:sp>
      <p:sp>
        <p:nvSpPr>
          <p:cNvPr id="4839" name="Google Shape;4839;p13"/>
          <p:cNvSpPr txBox="1">
            <a:spLocks noGrp="1"/>
          </p:cNvSpPr>
          <p:nvPr>
            <p:ph type="title" idx="16"/>
          </p:nvPr>
        </p:nvSpPr>
        <p:spPr>
          <a:xfrm>
            <a:off x="5513475" y="1460275"/>
            <a:ext cx="24405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6"/>
              </a:buClr>
              <a:buSzPts val="2000"/>
              <a:buNone/>
              <a:defRPr sz="2500" b="1">
                <a:solidFill>
                  <a:schemeClr val="accent6"/>
                </a:solidFill>
              </a:defRPr>
            </a:lvl1pPr>
            <a:lvl2pPr lvl="1" rtl="0">
              <a:spcBef>
                <a:spcPts val="0"/>
              </a:spcBef>
              <a:spcAft>
                <a:spcPts val="0"/>
              </a:spcAft>
              <a:buClr>
                <a:schemeClr val="accent6"/>
              </a:buClr>
              <a:buSzPts val="2000"/>
              <a:buNone/>
              <a:defRPr sz="2000">
                <a:solidFill>
                  <a:schemeClr val="accent6"/>
                </a:solidFill>
              </a:defRPr>
            </a:lvl2pPr>
            <a:lvl3pPr lvl="2" rtl="0">
              <a:spcBef>
                <a:spcPts val="0"/>
              </a:spcBef>
              <a:spcAft>
                <a:spcPts val="0"/>
              </a:spcAft>
              <a:buClr>
                <a:schemeClr val="accent6"/>
              </a:buClr>
              <a:buSzPts val="2000"/>
              <a:buNone/>
              <a:defRPr sz="2000">
                <a:solidFill>
                  <a:schemeClr val="accent6"/>
                </a:solidFill>
              </a:defRPr>
            </a:lvl3pPr>
            <a:lvl4pPr lvl="3" rtl="0">
              <a:spcBef>
                <a:spcPts val="0"/>
              </a:spcBef>
              <a:spcAft>
                <a:spcPts val="0"/>
              </a:spcAft>
              <a:buClr>
                <a:schemeClr val="accent6"/>
              </a:buClr>
              <a:buSzPts val="2000"/>
              <a:buNone/>
              <a:defRPr sz="2000">
                <a:solidFill>
                  <a:schemeClr val="accent6"/>
                </a:solidFill>
              </a:defRPr>
            </a:lvl4pPr>
            <a:lvl5pPr lvl="4" rtl="0">
              <a:spcBef>
                <a:spcPts val="0"/>
              </a:spcBef>
              <a:spcAft>
                <a:spcPts val="0"/>
              </a:spcAft>
              <a:buClr>
                <a:schemeClr val="accent6"/>
              </a:buClr>
              <a:buSzPts val="2000"/>
              <a:buNone/>
              <a:defRPr sz="2000">
                <a:solidFill>
                  <a:schemeClr val="accent6"/>
                </a:solidFill>
              </a:defRPr>
            </a:lvl5pPr>
            <a:lvl6pPr lvl="5" rtl="0">
              <a:spcBef>
                <a:spcPts val="0"/>
              </a:spcBef>
              <a:spcAft>
                <a:spcPts val="0"/>
              </a:spcAft>
              <a:buClr>
                <a:schemeClr val="accent6"/>
              </a:buClr>
              <a:buSzPts val="2000"/>
              <a:buNone/>
              <a:defRPr sz="2000">
                <a:solidFill>
                  <a:schemeClr val="accent6"/>
                </a:solidFill>
              </a:defRPr>
            </a:lvl6pPr>
            <a:lvl7pPr lvl="6" rtl="0">
              <a:spcBef>
                <a:spcPts val="0"/>
              </a:spcBef>
              <a:spcAft>
                <a:spcPts val="0"/>
              </a:spcAft>
              <a:buClr>
                <a:schemeClr val="accent6"/>
              </a:buClr>
              <a:buSzPts val="2000"/>
              <a:buNone/>
              <a:defRPr sz="2000">
                <a:solidFill>
                  <a:schemeClr val="accent6"/>
                </a:solidFill>
              </a:defRPr>
            </a:lvl7pPr>
            <a:lvl8pPr lvl="7" rtl="0">
              <a:spcBef>
                <a:spcPts val="0"/>
              </a:spcBef>
              <a:spcAft>
                <a:spcPts val="0"/>
              </a:spcAft>
              <a:buClr>
                <a:schemeClr val="accent6"/>
              </a:buClr>
              <a:buSzPts val="2000"/>
              <a:buNone/>
              <a:defRPr sz="2000">
                <a:solidFill>
                  <a:schemeClr val="accent6"/>
                </a:solidFill>
              </a:defRPr>
            </a:lvl8pPr>
            <a:lvl9pPr lvl="8" rtl="0">
              <a:spcBef>
                <a:spcPts val="0"/>
              </a:spcBef>
              <a:spcAft>
                <a:spcPts val="0"/>
              </a:spcAft>
              <a:buClr>
                <a:schemeClr val="accent6"/>
              </a:buClr>
              <a:buSzPts val="2000"/>
              <a:buNone/>
              <a:defRPr sz="2000">
                <a:solidFill>
                  <a:schemeClr val="accent6"/>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84166"/>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1pPr>
            <a:lvl2pPr lvl="1"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2pPr>
            <a:lvl3pPr lvl="2"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3pPr>
            <a:lvl4pPr lvl="3"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4pPr>
            <a:lvl5pPr lvl="4"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5pPr>
            <a:lvl6pPr lvl="5"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6pPr>
            <a:lvl7pPr lvl="6"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7pPr>
            <a:lvl8pPr lvl="7"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8pPr>
            <a:lvl9pPr lvl="8" algn="ctr">
              <a:spcBef>
                <a:spcPts val="0"/>
              </a:spcBef>
              <a:spcAft>
                <a:spcPts val="0"/>
              </a:spcAft>
              <a:buClr>
                <a:schemeClr val="dk1"/>
              </a:buClr>
              <a:buSzPts val="3400"/>
              <a:buFont typeface="Rajdhani"/>
              <a:buNone/>
              <a:defRPr sz="34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1pPr>
            <a:lvl2pPr marL="914400" lvl="1"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2pPr>
            <a:lvl3pPr marL="1371600" lvl="2"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3pPr>
            <a:lvl4pPr marL="1828800" lvl="3"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4pPr>
            <a:lvl5pPr marL="2286000" lvl="4"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5pPr>
            <a:lvl6pPr marL="2743200" lvl="5"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6pPr>
            <a:lvl7pPr marL="3200400" lvl="6"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7pPr>
            <a:lvl8pPr marL="3657600" lvl="7"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8pPr>
            <a:lvl9pPr marL="4114800" lvl="8" indent="-323850">
              <a:lnSpc>
                <a:spcPct val="100000"/>
              </a:lnSpc>
              <a:spcBef>
                <a:spcPts val="0"/>
              </a:spcBef>
              <a:spcAft>
                <a:spcPts val="0"/>
              </a:spcAft>
              <a:buClr>
                <a:schemeClr val="dk1"/>
              </a:buClr>
              <a:buSzPts val="1500"/>
              <a:buFont typeface="Cairo"/>
              <a:buChar char="■"/>
              <a:defRPr sz="1500">
                <a:solidFill>
                  <a:schemeClr val="dk1"/>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8" r:id="rId8"/>
    <p:sldLayoutId id="2147483659" r:id="rId9"/>
    <p:sldLayoutId id="2147483660" r:id="rId10"/>
    <p:sldLayoutId id="2147483665" r:id="rId11"/>
    <p:sldLayoutId id="2147483666" r:id="rId12"/>
    <p:sldLayoutId id="2147483676" r:id="rId13"/>
    <p:sldLayoutId id="2147483677" r:id="rId14"/>
    <p:sldLayoutId id="2147483681" r:id="rId15"/>
    <p:sldLayoutId id="2147483682"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91"/>
        <p:cNvGrpSpPr/>
        <p:nvPr/>
      </p:nvGrpSpPr>
      <p:grpSpPr>
        <a:xfrm>
          <a:off x="0" y="0"/>
          <a:ext cx="0" cy="0"/>
          <a:chOff x="0" y="0"/>
          <a:chExt cx="0" cy="0"/>
        </a:xfrm>
      </p:grpSpPr>
      <p:grpSp>
        <p:nvGrpSpPr>
          <p:cNvPr id="12392" name="Google Shape;12392;p34"/>
          <p:cNvGrpSpPr/>
          <p:nvPr/>
        </p:nvGrpSpPr>
        <p:grpSpPr>
          <a:xfrm>
            <a:off x="547595" y="4043711"/>
            <a:ext cx="7853114" cy="1935817"/>
            <a:chOff x="547595" y="4043711"/>
            <a:chExt cx="7853114" cy="1935817"/>
          </a:xfrm>
        </p:grpSpPr>
        <p:grpSp>
          <p:nvGrpSpPr>
            <p:cNvPr id="12393" name="Google Shape;12393;p34"/>
            <p:cNvGrpSpPr/>
            <p:nvPr/>
          </p:nvGrpSpPr>
          <p:grpSpPr>
            <a:xfrm>
              <a:off x="547595" y="4043711"/>
              <a:ext cx="7853114" cy="1935817"/>
              <a:chOff x="1927575" y="3812950"/>
              <a:chExt cx="5397700" cy="1330550"/>
            </a:xfrm>
          </p:grpSpPr>
          <p:sp>
            <p:nvSpPr>
              <p:cNvPr id="12394" name="Google Shape;12394;p34"/>
              <p:cNvSpPr/>
              <p:nvPr/>
            </p:nvSpPr>
            <p:spPr>
              <a:xfrm>
                <a:off x="1927575" y="3812950"/>
                <a:ext cx="5397700" cy="1330550"/>
              </a:xfrm>
              <a:custGeom>
                <a:avLst/>
                <a:gdLst/>
                <a:ahLst/>
                <a:cxnLst/>
                <a:rect l="l" t="t" r="r" b="b"/>
                <a:pathLst>
                  <a:path w="215908" h="53222" extrusionOk="0">
                    <a:moveTo>
                      <a:pt x="107945" y="1"/>
                    </a:moveTo>
                    <a:cubicBezTo>
                      <a:pt x="73342" y="1"/>
                      <a:pt x="38729" y="13116"/>
                      <a:pt x="12204" y="39387"/>
                    </a:cubicBezTo>
                    <a:cubicBezTo>
                      <a:pt x="7834" y="43721"/>
                      <a:pt x="3762" y="48340"/>
                      <a:pt x="0" y="53222"/>
                    </a:cubicBezTo>
                    <a:lnTo>
                      <a:pt x="215908" y="53222"/>
                    </a:lnTo>
                    <a:cubicBezTo>
                      <a:pt x="212419" y="48685"/>
                      <a:pt x="208657" y="44375"/>
                      <a:pt x="204633" y="40315"/>
                    </a:cubicBezTo>
                    <a:cubicBezTo>
                      <a:pt x="178022" y="13453"/>
                      <a:pt x="142988" y="1"/>
                      <a:pt x="107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34"/>
              <p:cNvSpPr/>
              <p:nvPr/>
            </p:nvSpPr>
            <p:spPr>
              <a:xfrm>
                <a:off x="5862875" y="4044825"/>
                <a:ext cx="831075" cy="491575"/>
              </a:xfrm>
              <a:custGeom>
                <a:avLst/>
                <a:gdLst/>
                <a:ahLst/>
                <a:cxnLst/>
                <a:rect l="l" t="t" r="r" b="b"/>
                <a:pathLst>
                  <a:path w="33243" h="19663" extrusionOk="0">
                    <a:moveTo>
                      <a:pt x="1" y="1"/>
                    </a:moveTo>
                    <a:cubicBezTo>
                      <a:pt x="3472" y="11896"/>
                      <a:pt x="14346" y="19662"/>
                      <a:pt x="26182" y="19662"/>
                    </a:cubicBezTo>
                    <a:cubicBezTo>
                      <a:pt x="28514" y="19662"/>
                      <a:pt x="30885" y="19361"/>
                      <a:pt x="33243" y="18729"/>
                    </a:cubicBezTo>
                    <a:cubicBezTo>
                      <a:pt x="23111" y="10943"/>
                      <a:pt x="11919" y="46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34"/>
              <p:cNvSpPr/>
              <p:nvPr/>
            </p:nvSpPr>
            <p:spPr>
              <a:xfrm>
                <a:off x="4393650" y="4961900"/>
                <a:ext cx="503650" cy="181600"/>
              </a:xfrm>
              <a:custGeom>
                <a:avLst/>
                <a:gdLst/>
                <a:ahLst/>
                <a:cxnLst/>
                <a:rect l="l" t="t" r="r" b="b"/>
                <a:pathLst>
                  <a:path w="20146" h="7264" extrusionOk="0">
                    <a:moveTo>
                      <a:pt x="10073" y="1"/>
                    </a:moveTo>
                    <a:cubicBezTo>
                      <a:pt x="5501" y="1"/>
                      <a:pt x="1441" y="2930"/>
                      <a:pt x="0" y="7264"/>
                    </a:cubicBezTo>
                    <a:lnTo>
                      <a:pt x="20146" y="7264"/>
                    </a:lnTo>
                    <a:cubicBezTo>
                      <a:pt x="18705" y="2930"/>
                      <a:pt x="14645" y="1"/>
                      <a:pt x="10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34"/>
              <p:cNvSpPr/>
              <p:nvPr/>
            </p:nvSpPr>
            <p:spPr>
              <a:xfrm>
                <a:off x="2474950" y="4658600"/>
                <a:ext cx="523000" cy="484800"/>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34"/>
              <p:cNvSpPr/>
              <p:nvPr/>
            </p:nvSpPr>
            <p:spPr>
              <a:xfrm>
                <a:off x="3380654" y="4197921"/>
                <a:ext cx="1284425" cy="852600"/>
              </a:xfrm>
              <a:custGeom>
                <a:avLst/>
                <a:gdLst/>
                <a:ahLst/>
                <a:cxnLst/>
                <a:rect l="l" t="t" r="r" b="b"/>
                <a:pathLst>
                  <a:path w="51377" h="34104" extrusionOk="0">
                    <a:moveTo>
                      <a:pt x="21027" y="1"/>
                    </a:moveTo>
                    <a:cubicBezTo>
                      <a:pt x="15429" y="1"/>
                      <a:pt x="9870" y="2613"/>
                      <a:pt x="6359" y="7660"/>
                    </a:cubicBezTo>
                    <a:cubicBezTo>
                      <a:pt x="1" y="16816"/>
                      <a:pt x="3489" y="29496"/>
                      <a:pt x="13657" y="34104"/>
                    </a:cubicBezTo>
                    <a:lnTo>
                      <a:pt x="28385" y="34104"/>
                    </a:lnTo>
                    <a:cubicBezTo>
                      <a:pt x="35422" y="30901"/>
                      <a:pt x="39601" y="23531"/>
                      <a:pt x="38744" y="15852"/>
                    </a:cubicBezTo>
                    <a:lnTo>
                      <a:pt x="38744" y="15852"/>
                    </a:lnTo>
                    <a:cubicBezTo>
                      <a:pt x="39919" y="16450"/>
                      <a:pt x="41189" y="16741"/>
                      <a:pt x="42450" y="16741"/>
                    </a:cubicBezTo>
                    <a:cubicBezTo>
                      <a:pt x="44500" y="16741"/>
                      <a:pt x="46528" y="15973"/>
                      <a:pt x="48090" y="14506"/>
                    </a:cubicBezTo>
                    <a:cubicBezTo>
                      <a:pt x="50614" y="12125"/>
                      <a:pt x="51376" y="8434"/>
                      <a:pt x="49995" y="5255"/>
                    </a:cubicBezTo>
                    <a:cubicBezTo>
                      <a:pt x="48686" y="2242"/>
                      <a:pt x="45720" y="320"/>
                      <a:pt x="42474" y="320"/>
                    </a:cubicBezTo>
                    <a:cubicBezTo>
                      <a:pt x="42295" y="320"/>
                      <a:pt x="42115" y="326"/>
                      <a:pt x="41935" y="338"/>
                    </a:cubicBezTo>
                    <a:cubicBezTo>
                      <a:pt x="38470" y="552"/>
                      <a:pt x="35529" y="2921"/>
                      <a:pt x="34565" y="6255"/>
                    </a:cubicBezTo>
                    <a:cubicBezTo>
                      <a:pt x="34291" y="5922"/>
                      <a:pt x="34005" y="5600"/>
                      <a:pt x="33696" y="5291"/>
                    </a:cubicBezTo>
                    <a:cubicBezTo>
                      <a:pt x="30169" y="1732"/>
                      <a:pt x="25585" y="1"/>
                      <a:pt x="2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9" name="Google Shape;12399;p34"/>
            <p:cNvSpPr/>
            <p:nvPr/>
          </p:nvSpPr>
          <p:spPr>
            <a:xfrm>
              <a:off x="4590275" y="4095646"/>
              <a:ext cx="428442" cy="227565"/>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0" name="Google Shape;12400;p34"/>
          <p:cNvGrpSpPr/>
          <p:nvPr/>
        </p:nvGrpSpPr>
        <p:grpSpPr>
          <a:xfrm rot="1172199" flipH="1">
            <a:off x="5739007" y="3244058"/>
            <a:ext cx="926593" cy="1360322"/>
            <a:chOff x="3657125" y="2404050"/>
            <a:chExt cx="1322500" cy="1941550"/>
          </a:xfrm>
        </p:grpSpPr>
        <p:sp>
          <p:nvSpPr>
            <p:cNvPr id="12401" name="Google Shape;12401;p34"/>
            <p:cNvSpPr/>
            <p:nvPr/>
          </p:nvSpPr>
          <p:spPr>
            <a:xfrm>
              <a:off x="4252150" y="3774375"/>
              <a:ext cx="107775" cy="498300"/>
            </a:xfrm>
            <a:custGeom>
              <a:avLst/>
              <a:gdLst/>
              <a:ahLst/>
              <a:cxnLst/>
              <a:rect l="l" t="t" r="r" b="b"/>
              <a:pathLst>
                <a:path w="4311" h="19932" extrusionOk="0">
                  <a:moveTo>
                    <a:pt x="2060" y="1"/>
                  </a:moveTo>
                  <a:lnTo>
                    <a:pt x="0" y="7049"/>
                  </a:lnTo>
                  <a:lnTo>
                    <a:pt x="2762" y="19932"/>
                  </a:lnTo>
                  <a:lnTo>
                    <a:pt x="4310" y="19932"/>
                  </a:lnTo>
                  <a:lnTo>
                    <a:pt x="1524" y="7049"/>
                  </a:lnTo>
                  <a:lnTo>
                    <a:pt x="3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34"/>
            <p:cNvSpPr/>
            <p:nvPr/>
          </p:nvSpPr>
          <p:spPr>
            <a:xfrm>
              <a:off x="4656050" y="3701450"/>
              <a:ext cx="323575" cy="644150"/>
            </a:xfrm>
            <a:custGeom>
              <a:avLst/>
              <a:gdLst/>
              <a:ahLst/>
              <a:cxnLst/>
              <a:rect l="l" t="t" r="r" b="b"/>
              <a:pathLst>
                <a:path w="12943" h="25766" extrusionOk="0">
                  <a:moveTo>
                    <a:pt x="5490" y="1"/>
                  </a:moveTo>
                  <a:lnTo>
                    <a:pt x="1620" y="2513"/>
                  </a:lnTo>
                  <a:lnTo>
                    <a:pt x="6204" y="8073"/>
                  </a:lnTo>
                  <a:lnTo>
                    <a:pt x="7371" y="7180"/>
                  </a:lnTo>
                  <a:lnTo>
                    <a:pt x="11145" y="12883"/>
                  </a:lnTo>
                  <a:lnTo>
                    <a:pt x="1" y="25766"/>
                  </a:lnTo>
                  <a:lnTo>
                    <a:pt x="1442" y="25766"/>
                  </a:lnTo>
                  <a:lnTo>
                    <a:pt x="12943" y="12836"/>
                  </a:lnTo>
                  <a:lnTo>
                    <a:pt x="8347" y="5835"/>
                  </a:lnTo>
                  <a:lnTo>
                    <a:pt x="8895" y="5025"/>
                  </a:lnTo>
                  <a:lnTo>
                    <a:pt x="5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34"/>
            <p:cNvSpPr/>
            <p:nvPr/>
          </p:nvSpPr>
          <p:spPr>
            <a:xfrm>
              <a:off x="3657125" y="3701450"/>
              <a:ext cx="323275" cy="644150"/>
            </a:xfrm>
            <a:custGeom>
              <a:avLst/>
              <a:gdLst/>
              <a:ahLst/>
              <a:cxnLst/>
              <a:rect l="l" t="t" r="r" b="b"/>
              <a:pathLst>
                <a:path w="12931" h="25766" extrusionOk="0">
                  <a:moveTo>
                    <a:pt x="7454" y="1"/>
                  </a:moveTo>
                  <a:lnTo>
                    <a:pt x="4049" y="5025"/>
                  </a:lnTo>
                  <a:lnTo>
                    <a:pt x="4596" y="5835"/>
                  </a:lnTo>
                  <a:lnTo>
                    <a:pt x="1" y="12836"/>
                  </a:lnTo>
                  <a:lnTo>
                    <a:pt x="11502" y="25766"/>
                  </a:lnTo>
                  <a:lnTo>
                    <a:pt x="12931" y="25766"/>
                  </a:lnTo>
                  <a:lnTo>
                    <a:pt x="1798" y="12883"/>
                  </a:lnTo>
                  <a:lnTo>
                    <a:pt x="5573" y="7180"/>
                  </a:lnTo>
                  <a:lnTo>
                    <a:pt x="6739" y="8073"/>
                  </a:lnTo>
                  <a:lnTo>
                    <a:pt x="11323" y="2513"/>
                  </a:lnTo>
                  <a:lnTo>
                    <a:pt x="7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34"/>
            <p:cNvSpPr/>
            <p:nvPr/>
          </p:nvSpPr>
          <p:spPr>
            <a:xfrm>
              <a:off x="3868450" y="3719325"/>
              <a:ext cx="905500" cy="161650"/>
            </a:xfrm>
            <a:custGeom>
              <a:avLst/>
              <a:gdLst/>
              <a:ahLst/>
              <a:cxnLst/>
              <a:rect l="l" t="t" r="r" b="b"/>
              <a:pathLst>
                <a:path w="36220" h="6466" extrusionOk="0">
                  <a:moveTo>
                    <a:pt x="1" y="0"/>
                  </a:moveTo>
                  <a:cubicBezTo>
                    <a:pt x="1" y="0"/>
                    <a:pt x="3466" y="6465"/>
                    <a:pt x="18337" y="6465"/>
                  </a:cubicBezTo>
                  <a:cubicBezTo>
                    <a:pt x="33219" y="6465"/>
                    <a:pt x="36220" y="131"/>
                    <a:pt x="36220" y="13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34"/>
            <p:cNvSpPr/>
            <p:nvPr/>
          </p:nvSpPr>
          <p:spPr>
            <a:xfrm>
              <a:off x="3719325" y="2812350"/>
              <a:ext cx="1215375" cy="940000"/>
            </a:xfrm>
            <a:custGeom>
              <a:avLst/>
              <a:gdLst/>
              <a:ahLst/>
              <a:cxnLst/>
              <a:rect l="l" t="t" r="r" b="b"/>
              <a:pathLst>
                <a:path w="48615" h="37600" extrusionOk="0">
                  <a:moveTo>
                    <a:pt x="24302" y="1"/>
                  </a:moveTo>
                  <a:cubicBezTo>
                    <a:pt x="1" y="1"/>
                    <a:pt x="2156" y="35684"/>
                    <a:pt x="2156" y="35684"/>
                  </a:cubicBezTo>
                  <a:cubicBezTo>
                    <a:pt x="2156" y="35684"/>
                    <a:pt x="12051" y="37600"/>
                    <a:pt x="25178" y="37600"/>
                  </a:cubicBezTo>
                  <a:cubicBezTo>
                    <a:pt x="31742" y="37600"/>
                    <a:pt x="39113" y="37121"/>
                    <a:pt x="46459" y="35684"/>
                  </a:cubicBezTo>
                  <a:cubicBezTo>
                    <a:pt x="46459" y="35684"/>
                    <a:pt x="48614" y="1"/>
                    <a:pt x="24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34"/>
            <p:cNvSpPr/>
            <p:nvPr/>
          </p:nvSpPr>
          <p:spPr>
            <a:xfrm>
              <a:off x="3825600" y="2854925"/>
              <a:ext cx="426575" cy="617375"/>
            </a:xfrm>
            <a:custGeom>
              <a:avLst/>
              <a:gdLst/>
              <a:ahLst/>
              <a:cxnLst/>
              <a:rect l="l" t="t" r="r" b="b"/>
              <a:pathLst>
                <a:path w="17063" h="24695" extrusionOk="0">
                  <a:moveTo>
                    <a:pt x="17062" y="1"/>
                  </a:moveTo>
                  <a:lnTo>
                    <a:pt x="17062" y="1"/>
                  </a:lnTo>
                  <a:cubicBezTo>
                    <a:pt x="17061" y="1"/>
                    <a:pt x="2429" y="2787"/>
                    <a:pt x="0" y="23265"/>
                  </a:cubicBezTo>
                  <a:cubicBezTo>
                    <a:pt x="0" y="23265"/>
                    <a:pt x="7097" y="24254"/>
                    <a:pt x="14550" y="24694"/>
                  </a:cubicBezTo>
                  <a:cubicBezTo>
                    <a:pt x="14550" y="24694"/>
                    <a:pt x="11764" y="3060"/>
                    <a:pt x="17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34"/>
            <p:cNvSpPr/>
            <p:nvPr/>
          </p:nvSpPr>
          <p:spPr>
            <a:xfrm>
              <a:off x="4595350" y="3119850"/>
              <a:ext cx="251825" cy="353450"/>
            </a:xfrm>
            <a:custGeom>
              <a:avLst/>
              <a:gdLst/>
              <a:ahLst/>
              <a:cxnLst/>
              <a:rect l="l" t="t" r="r" b="b"/>
              <a:pathLst>
                <a:path w="10073" h="14138" extrusionOk="0">
                  <a:moveTo>
                    <a:pt x="6025" y="0"/>
                  </a:moveTo>
                  <a:cubicBezTo>
                    <a:pt x="6025" y="6465"/>
                    <a:pt x="12" y="14097"/>
                    <a:pt x="0" y="14097"/>
                  </a:cubicBezTo>
                  <a:cubicBezTo>
                    <a:pt x="174" y="14125"/>
                    <a:pt x="410" y="14137"/>
                    <a:pt x="694" y="14137"/>
                  </a:cubicBezTo>
                  <a:cubicBezTo>
                    <a:pt x="3217" y="14137"/>
                    <a:pt x="9525" y="13157"/>
                    <a:pt x="9525" y="13157"/>
                  </a:cubicBezTo>
                  <a:cubicBezTo>
                    <a:pt x="10073" y="6299"/>
                    <a:pt x="6025" y="0"/>
                    <a:pt x="6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34"/>
            <p:cNvSpPr/>
            <p:nvPr/>
          </p:nvSpPr>
          <p:spPr>
            <a:xfrm>
              <a:off x="3801775" y="3502325"/>
              <a:ext cx="420325" cy="225950"/>
            </a:xfrm>
            <a:custGeom>
              <a:avLst/>
              <a:gdLst/>
              <a:ahLst/>
              <a:cxnLst/>
              <a:rect l="l" t="t" r="r" b="b"/>
              <a:pathLst>
                <a:path w="16813" h="9038" extrusionOk="0">
                  <a:moveTo>
                    <a:pt x="596" y="1"/>
                  </a:moveTo>
                  <a:cubicBezTo>
                    <a:pt x="132" y="2430"/>
                    <a:pt x="1" y="4906"/>
                    <a:pt x="180" y="7359"/>
                  </a:cubicBezTo>
                  <a:cubicBezTo>
                    <a:pt x="180" y="7359"/>
                    <a:pt x="11252" y="8740"/>
                    <a:pt x="16813" y="9037"/>
                  </a:cubicBezTo>
                  <a:cubicBezTo>
                    <a:pt x="16813" y="9037"/>
                    <a:pt x="15384" y="2941"/>
                    <a:pt x="15682" y="1441"/>
                  </a:cubicBezTo>
                  <a:cubicBezTo>
                    <a:pt x="15682" y="1441"/>
                    <a:pt x="2394" y="655"/>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34"/>
            <p:cNvSpPr/>
            <p:nvPr/>
          </p:nvSpPr>
          <p:spPr>
            <a:xfrm>
              <a:off x="4579850" y="3494875"/>
              <a:ext cx="279825" cy="233400"/>
            </a:xfrm>
            <a:custGeom>
              <a:avLst/>
              <a:gdLst/>
              <a:ahLst/>
              <a:cxnLst/>
              <a:rect l="l" t="t" r="r" b="b"/>
              <a:pathLst>
                <a:path w="11193" h="9336" extrusionOk="0">
                  <a:moveTo>
                    <a:pt x="10538" y="1"/>
                  </a:moveTo>
                  <a:cubicBezTo>
                    <a:pt x="10538" y="1"/>
                    <a:pt x="4964" y="1318"/>
                    <a:pt x="1105" y="1318"/>
                  </a:cubicBezTo>
                  <a:cubicBezTo>
                    <a:pt x="944" y="1318"/>
                    <a:pt x="786" y="1315"/>
                    <a:pt x="632" y="1311"/>
                  </a:cubicBezTo>
                  <a:lnTo>
                    <a:pt x="632" y="1311"/>
                  </a:lnTo>
                  <a:cubicBezTo>
                    <a:pt x="632" y="1311"/>
                    <a:pt x="1323" y="7538"/>
                    <a:pt x="1" y="9335"/>
                  </a:cubicBezTo>
                  <a:cubicBezTo>
                    <a:pt x="1" y="9335"/>
                    <a:pt x="8740" y="8264"/>
                    <a:pt x="10836" y="7835"/>
                  </a:cubicBezTo>
                  <a:cubicBezTo>
                    <a:pt x="10836" y="7835"/>
                    <a:pt x="11193" y="3347"/>
                    <a:pt x="10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34"/>
            <p:cNvSpPr/>
            <p:nvPr/>
          </p:nvSpPr>
          <p:spPr>
            <a:xfrm>
              <a:off x="4279225" y="2626025"/>
              <a:ext cx="83075" cy="186350"/>
            </a:xfrm>
            <a:custGeom>
              <a:avLst/>
              <a:gdLst/>
              <a:ahLst/>
              <a:cxnLst/>
              <a:rect l="l" t="t" r="r" b="b"/>
              <a:pathLst>
                <a:path w="3323" h="7454" extrusionOk="0">
                  <a:moveTo>
                    <a:pt x="2239" y="1"/>
                  </a:moveTo>
                  <a:lnTo>
                    <a:pt x="1" y="3311"/>
                  </a:lnTo>
                  <a:lnTo>
                    <a:pt x="1882" y="7454"/>
                  </a:lnTo>
                  <a:lnTo>
                    <a:pt x="3322" y="7454"/>
                  </a:lnTo>
                  <a:lnTo>
                    <a:pt x="763" y="3311"/>
                  </a:lnTo>
                  <a:lnTo>
                    <a:pt x="2239" y="536"/>
                  </a:lnTo>
                  <a:lnTo>
                    <a:pt x="2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34"/>
            <p:cNvSpPr/>
            <p:nvPr/>
          </p:nvSpPr>
          <p:spPr>
            <a:xfrm>
              <a:off x="4252150" y="2413800"/>
              <a:ext cx="248850" cy="294825"/>
            </a:xfrm>
            <a:custGeom>
              <a:avLst/>
              <a:gdLst/>
              <a:ahLst/>
              <a:cxnLst/>
              <a:rect l="l" t="t" r="r" b="b"/>
              <a:pathLst>
                <a:path w="9954" h="11793" extrusionOk="0">
                  <a:moveTo>
                    <a:pt x="5370" y="1"/>
                  </a:moveTo>
                  <a:cubicBezTo>
                    <a:pt x="5370" y="1"/>
                    <a:pt x="0" y="3775"/>
                    <a:pt x="2512" y="9025"/>
                  </a:cubicBezTo>
                  <a:cubicBezTo>
                    <a:pt x="3533" y="11160"/>
                    <a:pt x="4954" y="11793"/>
                    <a:pt x="6280" y="11793"/>
                  </a:cubicBezTo>
                  <a:cubicBezTo>
                    <a:pt x="8217" y="11793"/>
                    <a:pt x="9954" y="10442"/>
                    <a:pt x="9954" y="10442"/>
                  </a:cubicBezTo>
                  <a:lnTo>
                    <a:pt x="53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34"/>
            <p:cNvSpPr/>
            <p:nvPr/>
          </p:nvSpPr>
          <p:spPr>
            <a:xfrm>
              <a:off x="4320000" y="2404050"/>
              <a:ext cx="250350" cy="279500"/>
            </a:xfrm>
            <a:custGeom>
              <a:avLst/>
              <a:gdLst/>
              <a:ahLst/>
              <a:cxnLst/>
              <a:rect l="l" t="t" r="r" b="b"/>
              <a:pathLst>
                <a:path w="10014" h="11180" extrusionOk="0">
                  <a:moveTo>
                    <a:pt x="4186" y="0"/>
                  </a:moveTo>
                  <a:cubicBezTo>
                    <a:pt x="3843" y="0"/>
                    <a:pt x="3501" y="53"/>
                    <a:pt x="3168" y="164"/>
                  </a:cubicBezTo>
                  <a:cubicBezTo>
                    <a:pt x="965" y="914"/>
                    <a:pt x="1" y="3951"/>
                    <a:pt x="1013" y="6939"/>
                  </a:cubicBezTo>
                  <a:cubicBezTo>
                    <a:pt x="1871" y="9483"/>
                    <a:pt x="3876" y="11180"/>
                    <a:pt x="5809" y="11180"/>
                  </a:cubicBezTo>
                  <a:cubicBezTo>
                    <a:pt x="6156" y="11180"/>
                    <a:pt x="6500" y="11125"/>
                    <a:pt x="6835" y="11011"/>
                  </a:cubicBezTo>
                  <a:cubicBezTo>
                    <a:pt x="9050" y="10273"/>
                    <a:pt x="10014" y="7237"/>
                    <a:pt x="9002" y="4236"/>
                  </a:cubicBezTo>
                  <a:cubicBezTo>
                    <a:pt x="8142" y="1697"/>
                    <a:pt x="6130" y="0"/>
                    <a:pt x="4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34"/>
            <p:cNvSpPr/>
            <p:nvPr/>
          </p:nvSpPr>
          <p:spPr>
            <a:xfrm>
              <a:off x="4410800" y="2457550"/>
              <a:ext cx="220875" cy="121475"/>
            </a:xfrm>
            <a:custGeom>
              <a:avLst/>
              <a:gdLst/>
              <a:ahLst/>
              <a:cxnLst/>
              <a:rect l="l" t="t" r="r" b="b"/>
              <a:pathLst>
                <a:path w="8835" h="4859" extrusionOk="0">
                  <a:moveTo>
                    <a:pt x="8835" y="1"/>
                  </a:moveTo>
                  <a:lnTo>
                    <a:pt x="0" y="3775"/>
                  </a:lnTo>
                  <a:lnTo>
                    <a:pt x="750" y="4859"/>
                  </a:lnTo>
                  <a:lnTo>
                    <a:pt x="8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34"/>
            <p:cNvSpPr/>
            <p:nvPr/>
          </p:nvSpPr>
          <p:spPr>
            <a:xfrm>
              <a:off x="4186350" y="3051675"/>
              <a:ext cx="351575" cy="351850"/>
            </a:xfrm>
            <a:custGeom>
              <a:avLst/>
              <a:gdLst/>
              <a:ahLst/>
              <a:cxnLst/>
              <a:rect l="l" t="t" r="r" b="b"/>
              <a:pathLst>
                <a:path w="14063" h="14074" extrusionOk="0">
                  <a:moveTo>
                    <a:pt x="7026" y="1"/>
                  </a:moveTo>
                  <a:cubicBezTo>
                    <a:pt x="3144" y="1"/>
                    <a:pt x="1" y="3156"/>
                    <a:pt x="1" y="7037"/>
                  </a:cubicBezTo>
                  <a:cubicBezTo>
                    <a:pt x="1" y="10931"/>
                    <a:pt x="3144" y="14074"/>
                    <a:pt x="7026" y="14074"/>
                  </a:cubicBezTo>
                  <a:cubicBezTo>
                    <a:pt x="10919" y="14074"/>
                    <a:pt x="14062" y="10931"/>
                    <a:pt x="14062" y="7037"/>
                  </a:cubicBezTo>
                  <a:cubicBezTo>
                    <a:pt x="14062" y="3156"/>
                    <a:pt x="10919" y="1"/>
                    <a:pt x="7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34"/>
            <p:cNvSpPr/>
            <p:nvPr/>
          </p:nvSpPr>
          <p:spPr>
            <a:xfrm>
              <a:off x="4208675" y="3074300"/>
              <a:ext cx="306925" cy="306900"/>
            </a:xfrm>
            <a:custGeom>
              <a:avLst/>
              <a:gdLst/>
              <a:ahLst/>
              <a:cxnLst/>
              <a:rect l="l" t="t" r="r" b="b"/>
              <a:pathLst>
                <a:path w="12277" h="12276" extrusionOk="0">
                  <a:moveTo>
                    <a:pt x="6133" y="0"/>
                  </a:moveTo>
                  <a:cubicBezTo>
                    <a:pt x="2751" y="0"/>
                    <a:pt x="1" y="2751"/>
                    <a:pt x="1" y="6132"/>
                  </a:cubicBezTo>
                  <a:cubicBezTo>
                    <a:pt x="1" y="9525"/>
                    <a:pt x="2751" y="12276"/>
                    <a:pt x="6133" y="12276"/>
                  </a:cubicBezTo>
                  <a:cubicBezTo>
                    <a:pt x="9526" y="12276"/>
                    <a:pt x="12276" y="9525"/>
                    <a:pt x="12276" y="6132"/>
                  </a:cubicBezTo>
                  <a:cubicBezTo>
                    <a:pt x="12276" y="2751"/>
                    <a:pt x="9526" y="0"/>
                    <a:pt x="6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6" name="Google Shape;12416;p34"/>
          <p:cNvSpPr txBox="1">
            <a:spLocks noGrp="1"/>
          </p:cNvSpPr>
          <p:nvPr>
            <p:ph type="ctrTitle"/>
          </p:nvPr>
        </p:nvSpPr>
        <p:spPr>
          <a:xfrm>
            <a:off x="1115950" y="825953"/>
            <a:ext cx="6912000" cy="186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5"/>
                </a:solidFill>
              </a:rPr>
              <a:t>Moon</a:t>
            </a:r>
            <a:r>
              <a:rPr lang="en" dirty="0">
                <a:solidFill>
                  <a:schemeClr val="lt2"/>
                </a:solidFill>
              </a:rPr>
              <a:t> Rover</a:t>
            </a:r>
            <a:endParaRPr dirty="0">
              <a:solidFill>
                <a:schemeClr val="lt2"/>
              </a:solidFill>
            </a:endParaRPr>
          </a:p>
          <a:p>
            <a:pPr marL="0" lvl="0" indent="0" algn="ctr" rtl="0">
              <a:spcBef>
                <a:spcPts val="0"/>
              </a:spcBef>
              <a:spcAft>
                <a:spcPts val="0"/>
              </a:spcAft>
              <a:buNone/>
            </a:pPr>
            <a:r>
              <a:rPr lang="en" dirty="0"/>
              <a:t>Automation</a:t>
            </a:r>
            <a:endParaRPr dirty="0"/>
          </a:p>
        </p:txBody>
      </p:sp>
      <p:sp>
        <p:nvSpPr>
          <p:cNvPr id="12417" name="Google Shape;12417;p34"/>
          <p:cNvSpPr txBox="1">
            <a:spLocks noGrp="1"/>
          </p:cNvSpPr>
          <p:nvPr>
            <p:ph type="subTitle" idx="1"/>
          </p:nvPr>
        </p:nvSpPr>
        <p:spPr>
          <a:xfrm>
            <a:off x="1900925" y="2527283"/>
            <a:ext cx="5146500" cy="52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Billy McGloin </a:t>
            </a:r>
          </a:p>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Georgetown M.S. Data Science &amp; Analytics, 2025</a:t>
            </a:r>
            <a:endParaRPr dirty="0">
              <a:latin typeface="Calibri" panose="020F0502020204030204" pitchFamily="34" charset="0"/>
              <a:cs typeface="Calibri" panose="020F0502020204030204" pitchFamily="34" charset="0"/>
            </a:endParaRPr>
          </a:p>
        </p:txBody>
      </p:sp>
      <p:grpSp>
        <p:nvGrpSpPr>
          <p:cNvPr id="12418" name="Google Shape;12418;p34"/>
          <p:cNvGrpSpPr/>
          <p:nvPr/>
        </p:nvGrpSpPr>
        <p:grpSpPr>
          <a:xfrm>
            <a:off x="4316934" y="3478180"/>
            <a:ext cx="538652" cy="718095"/>
            <a:chOff x="4282650" y="3153025"/>
            <a:chExt cx="662875" cy="883700"/>
          </a:xfrm>
        </p:grpSpPr>
        <p:sp>
          <p:nvSpPr>
            <p:cNvPr id="12419" name="Google Shape;12419;p34"/>
            <p:cNvSpPr/>
            <p:nvPr/>
          </p:nvSpPr>
          <p:spPr>
            <a:xfrm>
              <a:off x="4730900" y="3390600"/>
              <a:ext cx="214625" cy="338150"/>
            </a:xfrm>
            <a:custGeom>
              <a:avLst/>
              <a:gdLst/>
              <a:ahLst/>
              <a:cxnLst/>
              <a:rect l="l" t="t" r="r" b="b"/>
              <a:pathLst>
                <a:path w="8585" h="13526" extrusionOk="0">
                  <a:moveTo>
                    <a:pt x="0" y="0"/>
                  </a:moveTo>
                  <a:lnTo>
                    <a:pt x="0" y="13525"/>
                  </a:lnTo>
                  <a:lnTo>
                    <a:pt x="7739" y="13525"/>
                  </a:lnTo>
                  <a:cubicBezTo>
                    <a:pt x="8203" y="13525"/>
                    <a:pt x="8584" y="13144"/>
                    <a:pt x="8584" y="12680"/>
                  </a:cubicBezTo>
                  <a:lnTo>
                    <a:pt x="8584" y="2107"/>
                  </a:lnTo>
                  <a:cubicBezTo>
                    <a:pt x="8584" y="941"/>
                    <a:pt x="7644" y="0"/>
                    <a:pt x="6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0" name="Google Shape;12420;p34"/>
            <p:cNvSpPr/>
            <p:nvPr/>
          </p:nvSpPr>
          <p:spPr>
            <a:xfrm>
              <a:off x="4697850" y="3416775"/>
              <a:ext cx="214925" cy="311975"/>
            </a:xfrm>
            <a:custGeom>
              <a:avLst/>
              <a:gdLst/>
              <a:ahLst/>
              <a:cxnLst/>
              <a:rect l="l" t="t" r="r" b="b"/>
              <a:pathLst>
                <a:path w="8597" h="12479" extrusionOk="0">
                  <a:moveTo>
                    <a:pt x="0" y="1"/>
                  </a:moveTo>
                  <a:lnTo>
                    <a:pt x="0" y="12478"/>
                  </a:lnTo>
                  <a:lnTo>
                    <a:pt x="8597" y="12478"/>
                  </a:lnTo>
                  <a:lnTo>
                    <a:pt x="8597" y="2096"/>
                  </a:lnTo>
                  <a:cubicBezTo>
                    <a:pt x="8597" y="941"/>
                    <a:pt x="7656" y="1"/>
                    <a:pt x="6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34"/>
            <p:cNvSpPr/>
            <p:nvPr/>
          </p:nvSpPr>
          <p:spPr>
            <a:xfrm>
              <a:off x="4649325" y="3445050"/>
              <a:ext cx="183975" cy="227150"/>
            </a:xfrm>
            <a:custGeom>
              <a:avLst/>
              <a:gdLst/>
              <a:ahLst/>
              <a:cxnLst/>
              <a:rect l="l" t="t" r="r" b="b"/>
              <a:pathLst>
                <a:path w="7359" h="9086" extrusionOk="0">
                  <a:moveTo>
                    <a:pt x="894" y="1"/>
                  </a:moveTo>
                  <a:cubicBezTo>
                    <a:pt x="394" y="1"/>
                    <a:pt x="1" y="394"/>
                    <a:pt x="1" y="894"/>
                  </a:cubicBezTo>
                  <a:lnTo>
                    <a:pt x="1" y="9085"/>
                  </a:lnTo>
                  <a:lnTo>
                    <a:pt x="7359" y="9085"/>
                  </a:lnTo>
                  <a:lnTo>
                    <a:pt x="7359" y="894"/>
                  </a:lnTo>
                  <a:cubicBezTo>
                    <a:pt x="7359" y="394"/>
                    <a:pt x="6954" y="1"/>
                    <a:pt x="6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34"/>
            <p:cNvSpPr/>
            <p:nvPr/>
          </p:nvSpPr>
          <p:spPr>
            <a:xfrm>
              <a:off x="4649325" y="3662350"/>
              <a:ext cx="183975" cy="18175"/>
            </a:xfrm>
            <a:custGeom>
              <a:avLst/>
              <a:gdLst/>
              <a:ahLst/>
              <a:cxnLst/>
              <a:rect l="l" t="t" r="r" b="b"/>
              <a:pathLst>
                <a:path w="7359" h="727" extrusionOk="0">
                  <a:moveTo>
                    <a:pt x="1" y="0"/>
                  </a:moveTo>
                  <a:lnTo>
                    <a:pt x="1" y="727"/>
                  </a:lnTo>
                  <a:lnTo>
                    <a:pt x="7359" y="727"/>
                  </a:lnTo>
                  <a:lnTo>
                    <a:pt x="7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34"/>
            <p:cNvSpPr/>
            <p:nvPr/>
          </p:nvSpPr>
          <p:spPr>
            <a:xfrm>
              <a:off x="4685350" y="3595075"/>
              <a:ext cx="108975" cy="22950"/>
            </a:xfrm>
            <a:custGeom>
              <a:avLst/>
              <a:gdLst/>
              <a:ahLst/>
              <a:cxnLst/>
              <a:rect l="l" t="t" r="r" b="b"/>
              <a:pathLst>
                <a:path w="4359" h="918" extrusionOk="0">
                  <a:moveTo>
                    <a:pt x="0" y="1"/>
                  </a:moveTo>
                  <a:lnTo>
                    <a:pt x="0" y="477"/>
                  </a:lnTo>
                  <a:cubicBezTo>
                    <a:pt x="0" y="715"/>
                    <a:pt x="191" y="917"/>
                    <a:pt x="441" y="917"/>
                  </a:cubicBezTo>
                  <a:lnTo>
                    <a:pt x="3918" y="917"/>
                  </a:lnTo>
                  <a:cubicBezTo>
                    <a:pt x="4168" y="917"/>
                    <a:pt x="4358" y="715"/>
                    <a:pt x="4358" y="477"/>
                  </a:cubicBezTo>
                  <a:lnTo>
                    <a:pt x="43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34"/>
            <p:cNvSpPr/>
            <p:nvPr/>
          </p:nvSpPr>
          <p:spPr>
            <a:xfrm>
              <a:off x="4424600" y="3465600"/>
              <a:ext cx="227725" cy="89925"/>
            </a:xfrm>
            <a:custGeom>
              <a:avLst/>
              <a:gdLst/>
              <a:ahLst/>
              <a:cxnLst/>
              <a:rect l="l" t="t" r="r" b="b"/>
              <a:pathLst>
                <a:path w="9109" h="3597" extrusionOk="0">
                  <a:moveTo>
                    <a:pt x="9109" y="0"/>
                  </a:moveTo>
                  <a:lnTo>
                    <a:pt x="1" y="1251"/>
                  </a:lnTo>
                  <a:lnTo>
                    <a:pt x="1" y="3596"/>
                  </a:lnTo>
                  <a:lnTo>
                    <a:pt x="8990" y="3596"/>
                  </a:lnTo>
                  <a:lnTo>
                    <a:pt x="9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34"/>
            <p:cNvSpPr/>
            <p:nvPr/>
          </p:nvSpPr>
          <p:spPr>
            <a:xfrm>
              <a:off x="4573125" y="3473625"/>
              <a:ext cx="18775" cy="81900"/>
            </a:xfrm>
            <a:custGeom>
              <a:avLst/>
              <a:gdLst/>
              <a:ahLst/>
              <a:cxnLst/>
              <a:rect l="l" t="t" r="r" b="b"/>
              <a:pathLst>
                <a:path w="751" h="3276" extrusionOk="0">
                  <a:moveTo>
                    <a:pt x="751" y="1"/>
                  </a:moveTo>
                  <a:lnTo>
                    <a:pt x="1" y="108"/>
                  </a:lnTo>
                  <a:lnTo>
                    <a:pt x="1" y="3275"/>
                  </a:lnTo>
                  <a:lnTo>
                    <a:pt x="751" y="3275"/>
                  </a:lnTo>
                  <a:lnTo>
                    <a:pt x="7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34"/>
            <p:cNvSpPr/>
            <p:nvPr/>
          </p:nvSpPr>
          <p:spPr>
            <a:xfrm>
              <a:off x="4519550" y="3481075"/>
              <a:ext cx="18775" cy="74450"/>
            </a:xfrm>
            <a:custGeom>
              <a:avLst/>
              <a:gdLst/>
              <a:ahLst/>
              <a:cxnLst/>
              <a:rect l="l" t="t" r="r" b="b"/>
              <a:pathLst>
                <a:path w="751" h="2978" extrusionOk="0">
                  <a:moveTo>
                    <a:pt x="751" y="0"/>
                  </a:moveTo>
                  <a:lnTo>
                    <a:pt x="1" y="108"/>
                  </a:lnTo>
                  <a:lnTo>
                    <a:pt x="1" y="2977"/>
                  </a:lnTo>
                  <a:lnTo>
                    <a:pt x="751" y="2977"/>
                  </a:lnTo>
                  <a:lnTo>
                    <a:pt x="7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34"/>
            <p:cNvSpPr/>
            <p:nvPr/>
          </p:nvSpPr>
          <p:spPr>
            <a:xfrm>
              <a:off x="4499900" y="3484350"/>
              <a:ext cx="3600" cy="72950"/>
            </a:xfrm>
            <a:custGeom>
              <a:avLst/>
              <a:gdLst/>
              <a:ahLst/>
              <a:cxnLst/>
              <a:rect l="l" t="t" r="r" b="b"/>
              <a:pathLst>
                <a:path w="144" h="2918" extrusionOk="0">
                  <a:moveTo>
                    <a:pt x="72" y="0"/>
                  </a:moveTo>
                  <a:cubicBezTo>
                    <a:pt x="37" y="0"/>
                    <a:pt x="1" y="36"/>
                    <a:pt x="1" y="72"/>
                  </a:cubicBezTo>
                  <a:lnTo>
                    <a:pt x="1" y="2846"/>
                  </a:lnTo>
                  <a:cubicBezTo>
                    <a:pt x="1" y="2882"/>
                    <a:pt x="37" y="2917"/>
                    <a:pt x="72" y="2917"/>
                  </a:cubicBezTo>
                  <a:cubicBezTo>
                    <a:pt x="108" y="2917"/>
                    <a:pt x="144" y="2882"/>
                    <a:pt x="144" y="2846"/>
                  </a:cubicBezTo>
                  <a:lnTo>
                    <a:pt x="144" y="72"/>
                  </a:lnTo>
                  <a:cubicBezTo>
                    <a:pt x="144" y="36"/>
                    <a:pt x="108"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34"/>
            <p:cNvSpPr/>
            <p:nvPr/>
          </p:nvSpPr>
          <p:spPr>
            <a:xfrm>
              <a:off x="4480550" y="3487250"/>
              <a:ext cx="3300" cy="70050"/>
            </a:xfrm>
            <a:custGeom>
              <a:avLst/>
              <a:gdLst/>
              <a:ahLst/>
              <a:cxnLst/>
              <a:rect l="l" t="t" r="r" b="b"/>
              <a:pathLst>
                <a:path w="132" h="2802" extrusionOk="0">
                  <a:moveTo>
                    <a:pt x="66" y="1"/>
                  </a:moveTo>
                  <a:cubicBezTo>
                    <a:pt x="37" y="1"/>
                    <a:pt x="7" y="21"/>
                    <a:pt x="1" y="63"/>
                  </a:cubicBezTo>
                  <a:lnTo>
                    <a:pt x="1" y="2730"/>
                  </a:lnTo>
                  <a:cubicBezTo>
                    <a:pt x="1" y="2766"/>
                    <a:pt x="25" y="2801"/>
                    <a:pt x="60" y="2801"/>
                  </a:cubicBezTo>
                  <a:cubicBezTo>
                    <a:pt x="108" y="2801"/>
                    <a:pt x="132" y="2766"/>
                    <a:pt x="132" y="2730"/>
                  </a:cubicBezTo>
                  <a:lnTo>
                    <a:pt x="132" y="63"/>
                  </a:lnTo>
                  <a:cubicBezTo>
                    <a:pt x="126" y="21"/>
                    <a:pt x="96"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34"/>
            <p:cNvSpPr/>
            <p:nvPr/>
          </p:nvSpPr>
          <p:spPr>
            <a:xfrm>
              <a:off x="4460925" y="3489700"/>
              <a:ext cx="3575" cy="67600"/>
            </a:xfrm>
            <a:custGeom>
              <a:avLst/>
              <a:gdLst/>
              <a:ahLst/>
              <a:cxnLst/>
              <a:rect l="l" t="t" r="r" b="b"/>
              <a:pathLst>
                <a:path w="143" h="2704" extrusionOk="0">
                  <a:moveTo>
                    <a:pt x="72" y="1"/>
                  </a:moveTo>
                  <a:cubicBezTo>
                    <a:pt x="36" y="1"/>
                    <a:pt x="0" y="36"/>
                    <a:pt x="0" y="72"/>
                  </a:cubicBezTo>
                  <a:lnTo>
                    <a:pt x="0" y="2632"/>
                  </a:lnTo>
                  <a:cubicBezTo>
                    <a:pt x="0" y="2668"/>
                    <a:pt x="36" y="2703"/>
                    <a:pt x="72" y="2703"/>
                  </a:cubicBezTo>
                  <a:cubicBezTo>
                    <a:pt x="107" y="2703"/>
                    <a:pt x="143" y="2668"/>
                    <a:pt x="143" y="2632"/>
                  </a:cubicBezTo>
                  <a:lnTo>
                    <a:pt x="143" y="72"/>
                  </a:lnTo>
                  <a:cubicBezTo>
                    <a:pt x="143" y="36"/>
                    <a:pt x="107"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34"/>
            <p:cNvSpPr/>
            <p:nvPr/>
          </p:nvSpPr>
          <p:spPr>
            <a:xfrm>
              <a:off x="4441575" y="3492675"/>
              <a:ext cx="3600" cy="64625"/>
            </a:xfrm>
            <a:custGeom>
              <a:avLst/>
              <a:gdLst/>
              <a:ahLst/>
              <a:cxnLst/>
              <a:rect l="l" t="t" r="r" b="b"/>
              <a:pathLst>
                <a:path w="144" h="2585" extrusionOk="0">
                  <a:moveTo>
                    <a:pt x="72" y="1"/>
                  </a:moveTo>
                  <a:cubicBezTo>
                    <a:pt x="36" y="1"/>
                    <a:pt x="0" y="25"/>
                    <a:pt x="0" y="72"/>
                  </a:cubicBezTo>
                  <a:lnTo>
                    <a:pt x="0" y="2513"/>
                  </a:lnTo>
                  <a:cubicBezTo>
                    <a:pt x="0" y="2549"/>
                    <a:pt x="36" y="2584"/>
                    <a:pt x="72" y="2584"/>
                  </a:cubicBezTo>
                  <a:cubicBezTo>
                    <a:pt x="107" y="2584"/>
                    <a:pt x="143" y="2549"/>
                    <a:pt x="143" y="2513"/>
                  </a:cubicBezTo>
                  <a:lnTo>
                    <a:pt x="143" y="72"/>
                  </a:lnTo>
                  <a:cubicBezTo>
                    <a:pt x="143" y="25"/>
                    <a:pt x="107"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34"/>
            <p:cNvSpPr/>
            <p:nvPr/>
          </p:nvSpPr>
          <p:spPr>
            <a:xfrm>
              <a:off x="4685350" y="3502200"/>
              <a:ext cx="108975" cy="106600"/>
            </a:xfrm>
            <a:custGeom>
              <a:avLst/>
              <a:gdLst/>
              <a:ahLst/>
              <a:cxnLst/>
              <a:rect l="l" t="t" r="r" b="b"/>
              <a:pathLst>
                <a:path w="4359" h="4264" extrusionOk="0">
                  <a:moveTo>
                    <a:pt x="274" y="1"/>
                  </a:moveTo>
                  <a:cubicBezTo>
                    <a:pt x="119" y="1"/>
                    <a:pt x="0" y="120"/>
                    <a:pt x="0" y="275"/>
                  </a:cubicBezTo>
                  <a:lnTo>
                    <a:pt x="0" y="3978"/>
                  </a:lnTo>
                  <a:cubicBezTo>
                    <a:pt x="0" y="4132"/>
                    <a:pt x="119" y="4263"/>
                    <a:pt x="274" y="4263"/>
                  </a:cubicBezTo>
                  <a:lnTo>
                    <a:pt x="4072" y="4263"/>
                  </a:lnTo>
                  <a:cubicBezTo>
                    <a:pt x="4227" y="4263"/>
                    <a:pt x="4358" y="4132"/>
                    <a:pt x="4358" y="3978"/>
                  </a:cubicBezTo>
                  <a:lnTo>
                    <a:pt x="4358" y="275"/>
                  </a:lnTo>
                  <a:cubicBezTo>
                    <a:pt x="4358" y="120"/>
                    <a:pt x="4227" y="1"/>
                    <a:pt x="4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2" name="Google Shape;12432;p34"/>
            <p:cNvSpPr/>
            <p:nvPr/>
          </p:nvSpPr>
          <p:spPr>
            <a:xfrm>
              <a:off x="4699050" y="3573350"/>
              <a:ext cx="81575" cy="24425"/>
            </a:xfrm>
            <a:custGeom>
              <a:avLst/>
              <a:gdLst/>
              <a:ahLst/>
              <a:cxnLst/>
              <a:rect l="l" t="t" r="r" b="b"/>
              <a:pathLst>
                <a:path w="3263" h="977" extrusionOk="0">
                  <a:moveTo>
                    <a:pt x="191" y="0"/>
                  </a:moveTo>
                  <a:cubicBezTo>
                    <a:pt x="83" y="0"/>
                    <a:pt x="0" y="84"/>
                    <a:pt x="0" y="191"/>
                  </a:cubicBezTo>
                  <a:lnTo>
                    <a:pt x="0" y="786"/>
                  </a:lnTo>
                  <a:cubicBezTo>
                    <a:pt x="0" y="893"/>
                    <a:pt x="83" y="977"/>
                    <a:pt x="191" y="977"/>
                  </a:cubicBezTo>
                  <a:lnTo>
                    <a:pt x="3072" y="977"/>
                  </a:lnTo>
                  <a:cubicBezTo>
                    <a:pt x="3179" y="977"/>
                    <a:pt x="3262" y="893"/>
                    <a:pt x="3262" y="786"/>
                  </a:cubicBezTo>
                  <a:lnTo>
                    <a:pt x="3262" y="191"/>
                  </a:lnTo>
                  <a:cubicBezTo>
                    <a:pt x="3262" y="84"/>
                    <a:pt x="3179" y="0"/>
                    <a:pt x="3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3" name="Google Shape;12433;p34"/>
            <p:cNvSpPr/>
            <p:nvPr/>
          </p:nvSpPr>
          <p:spPr>
            <a:xfrm>
              <a:off x="4699050" y="3514700"/>
              <a:ext cx="36925" cy="49750"/>
            </a:xfrm>
            <a:custGeom>
              <a:avLst/>
              <a:gdLst/>
              <a:ahLst/>
              <a:cxnLst/>
              <a:rect l="l" t="t" r="r" b="b"/>
              <a:pathLst>
                <a:path w="1477" h="1990" extrusionOk="0">
                  <a:moveTo>
                    <a:pt x="226" y="1"/>
                  </a:moveTo>
                  <a:cubicBezTo>
                    <a:pt x="95" y="1"/>
                    <a:pt x="0" y="96"/>
                    <a:pt x="0" y="227"/>
                  </a:cubicBezTo>
                  <a:lnTo>
                    <a:pt x="0" y="1763"/>
                  </a:lnTo>
                  <a:cubicBezTo>
                    <a:pt x="0" y="1894"/>
                    <a:pt x="95" y="1989"/>
                    <a:pt x="226" y="1989"/>
                  </a:cubicBezTo>
                  <a:lnTo>
                    <a:pt x="1238" y="1989"/>
                  </a:lnTo>
                  <a:cubicBezTo>
                    <a:pt x="1369" y="1989"/>
                    <a:pt x="1476" y="1894"/>
                    <a:pt x="1476" y="1763"/>
                  </a:cubicBezTo>
                  <a:lnTo>
                    <a:pt x="1476" y="227"/>
                  </a:lnTo>
                  <a:cubicBezTo>
                    <a:pt x="1476" y="96"/>
                    <a:pt x="1369" y="1"/>
                    <a:pt x="1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34"/>
            <p:cNvSpPr/>
            <p:nvPr/>
          </p:nvSpPr>
          <p:spPr>
            <a:xfrm>
              <a:off x="4751425" y="3539500"/>
              <a:ext cx="29200" cy="24950"/>
            </a:xfrm>
            <a:custGeom>
              <a:avLst/>
              <a:gdLst/>
              <a:ahLst/>
              <a:cxnLst/>
              <a:rect l="l" t="t" r="r" b="b"/>
              <a:pathLst>
                <a:path w="1168" h="998" extrusionOk="0">
                  <a:moveTo>
                    <a:pt x="667" y="1"/>
                  </a:moveTo>
                  <a:cubicBezTo>
                    <a:pt x="542" y="1"/>
                    <a:pt x="415" y="47"/>
                    <a:pt x="310" y="152"/>
                  </a:cubicBezTo>
                  <a:cubicBezTo>
                    <a:pt x="1" y="461"/>
                    <a:pt x="227" y="997"/>
                    <a:pt x="667" y="997"/>
                  </a:cubicBezTo>
                  <a:cubicBezTo>
                    <a:pt x="941" y="997"/>
                    <a:pt x="1167" y="783"/>
                    <a:pt x="1167" y="497"/>
                  </a:cubicBezTo>
                  <a:cubicBezTo>
                    <a:pt x="1167" y="200"/>
                    <a:pt x="924"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34"/>
            <p:cNvSpPr/>
            <p:nvPr/>
          </p:nvSpPr>
          <p:spPr>
            <a:xfrm>
              <a:off x="4766025" y="3514675"/>
              <a:ext cx="14600" cy="12550"/>
            </a:xfrm>
            <a:custGeom>
              <a:avLst/>
              <a:gdLst/>
              <a:ahLst/>
              <a:cxnLst/>
              <a:rect l="l" t="t" r="r" b="b"/>
              <a:pathLst>
                <a:path w="584" h="502" extrusionOk="0">
                  <a:moveTo>
                    <a:pt x="329" y="1"/>
                  </a:moveTo>
                  <a:cubicBezTo>
                    <a:pt x="268" y="1"/>
                    <a:pt x="205" y="23"/>
                    <a:pt x="155" y="73"/>
                  </a:cubicBezTo>
                  <a:cubicBezTo>
                    <a:pt x="0" y="228"/>
                    <a:pt x="107" y="502"/>
                    <a:pt x="333" y="502"/>
                  </a:cubicBezTo>
                  <a:cubicBezTo>
                    <a:pt x="476" y="502"/>
                    <a:pt x="583" y="383"/>
                    <a:pt x="583" y="252"/>
                  </a:cubicBezTo>
                  <a:cubicBezTo>
                    <a:pt x="583" y="99"/>
                    <a:pt x="458" y="1"/>
                    <a:pt x="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34"/>
            <p:cNvSpPr/>
            <p:nvPr/>
          </p:nvSpPr>
          <p:spPr>
            <a:xfrm>
              <a:off x="4747250" y="3514675"/>
              <a:ext cx="14625" cy="12550"/>
            </a:xfrm>
            <a:custGeom>
              <a:avLst/>
              <a:gdLst/>
              <a:ahLst/>
              <a:cxnLst/>
              <a:rect l="l" t="t" r="r" b="b"/>
              <a:pathLst>
                <a:path w="585" h="502" extrusionOk="0">
                  <a:moveTo>
                    <a:pt x="330" y="1"/>
                  </a:moveTo>
                  <a:cubicBezTo>
                    <a:pt x="269" y="1"/>
                    <a:pt x="206" y="23"/>
                    <a:pt x="156" y="73"/>
                  </a:cubicBezTo>
                  <a:cubicBezTo>
                    <a:pt x="1" y="228"/>
                    <a:pt x="108" y="502"/>
                    <a:pt x="334" y="502"/>
                  </a:cubicBezTo>
                  <a:cubicBezTo>
                    <a:pt x="477" y="502"/>
                    <a:pt x="584" y="383"/>
                    <a:pt x="584" y="252"/>
                  </a:cubicBezTo>
                  <a:cubicBezTo>
                    <a:pt x="584" y="99"/>
                    <a:pt x="459" y="1"/>
                    <a:pt x="3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7" name="Google Shape;12437;p34"/>
            <p:cNvGrpSpPr/>
            <p:nvPr/>
          </p:nvGrpSpPr>
          <p:grpSpPr>
            <a:xfrm>
              <a:off x="4705300" y="3572150"/>
              <a:ext cx="69075" cy="27125"/>
              <a:chOff x="4705300" y="3572150"/>
              <a:chExt cx="69075" cy="27125"/>
            </a:xfrm>
          </p:grpSpPr>
          <p:sp>
            <p:nvSpPr>
              <p:cNvPr id="12438" name="Google Shape;12438;p34"/>
              <p:cNvSpPr/>
              <p:nvPr/>
            </p:nvSpPr>
            <p:spPr>
              <a:xfrm>
                <a:off x="4705300" y="3572225"/>
                <a:ext cx="2400" cy="27050"/>
              </a:xfrm>
              <a:custGeom>
                <a:avLst/>
                <a:gdLst/>
                <a:ahLst/>
                <a:cxnLst/>
                <a:rect l="l" t="t" r="r" b="b"/>
                <a:pathLst>
                  <a:path w="96" h="1082" extrusionOk="0">
                    <a:moveTo>
                      <a:pt x="48" y="1"/>
                    </a:moveTo>
                    <a:cubicBezTo>
                      <a:pt x="24" y="1"/>
                      <a:pt x="0" y="16"/>
                      <a:pt x="0" y="45"/>
                    </a:cubicBezTo>
                    <a:lnTo>
                      <a:pt x="0" y="1034"/>
                    </a:lnTo>
                    <a:cubicBezTo>
                      <a:pt x="0" y="1057"/>
                      <a:pt x="12" y="1081"/>
                      <a:pt x="48" y="1081"/>
                    </a:cubicBezTo>
                    <a:cubicBezTo>
                      <a:pt x="72" y="1081"/>
                      <a:pt x="95" y="1057"/>
                      <a:pt x="95" y="1034"/>
                    </a:cubicBezTo>
                    <a:lnTo>
                      <a:pt x="95" y="45"/>
                    </a:lnTo>
                    <a:cubicBezTo>
                      <a:pt x="95" y="16"/>
                      <a:pt x="72" y="1"/>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34"/>
              <p:cNvSpPr/>
              <p:nvPr/>
            </p:nvSpPr>
            <p:spPr>
              <a:xfrm>
                <a:off x="4711700" y="3572450"/>
                <a:ext cx="2700" cy="26825"/>
              </a:xfrm>
              <a:custGeom>
                <a:avLst/>
                <a:gdLst/>
                <a:ahLst/>
                <a:cxnLst/>
                <a:rect l="l" t="t" r="r" b="b"/>
                <a:pathLst>
                  <a:path w="108" h="1073" extrusionOk="0">
                    <a:moveTo>
                      <a:pt x="54" y="1"/>
                    </a:moveTo>
                    <a:cubicBezTo>
                      <a:pt x="27" y="1"/>
                      <a:pt x="0" y="13"/>
                      <a:pt x="6" y="36"/>
                    </a:cubicBezTo>
                    <a:lnTo>
                      <a:pt x="6" y="1025"/>
                    </a:lnTo>
                    <a:cubicBezTo>
                      <a:pt x="6" y="1048"/>
                      <a:pt x="30" y="1072"/>
                      <a:pt x="54" y="1072"/>
                    </a:cubicBezTo>
                    <a:cubicBezTo>
                      <a:pt x="89" y="1072"/>
                      <a:pt x="101" y="1048"/>
                      <a:pt x="101" y="1025"/>
                    </a:cubicBezTo>
                    <a:lnTo>
                      <a:pt x="101" y="36"/>
                    </a:lnTo>
                    <a:cubicBezTo>
                      <a:pt x="107" y="13"/>
                      <a:pt x="80" y="1"/>
                      <a:pt x="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34"/>
              <p:cNvSpPr/>
              <p:nvPr/>
            </p:nvSpPr>
            <p:spPr>
              <a:xfrm>
                <a:off x="4718675" y="3572225"/>
                <a:ext cx="2425" cy="27050"/>
              </a:xfrm>
              <a:custGeom>
                <a:avLst/>
                <a:gdLst/>
                <a:ahLst/>
                <a:cxnLst/>
                <a:rect l="l" t="t" r="r" b="b"/>
                <a:pathLst>
                  <a:path w="97" h="1082" extrusionOk="0">
                    <a:moveTo>
                      <a:pt x="49" y="1"/>
                    </a:moveTo>
                    <a:cubicBezTo>
                      <a:pt x="25" y="1"/>
                      <a:pt x="1" y="16"/>
                      <a:pt x="1" y="45"/>
                    </a:cubicBezTo>
                    <a:lnTo>
                      <a:pt x="1" y="1034"/>
                    </a:lnTo>
                    <a:cubicBezTo>
                      <a:pt x="1" y="1057"/>
                      <a:pt x="13" y="1081"/>
                      <a:pt x="49" y="1081"/>
                    </a:cubicBezTo>
                    <a:cubicBezTo>
                      <a:pt x="72" y="1081"/>
                      <a:pt x="96" y="1057"/>
                      <a:pt x="96" y="1034"/>
                    </a:cubicBezTo>
                    <a:lnTo>
                      <a:pt x="96" y="45"/>
                    </a:lnTo>
                    <a:cubicBezTo>
                      <a:pt x="96" y="16"/>
                      <a:pt x="72" y="1"/>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1" name="Google Shape;12441;p34"/>
              <p:cNvSpPr/>
              <p:nvPr/>
            </p:nvSpPr>
            <p:spPr>
              <a:xfrm>
                <a:off x="4724925" y="3572225"/>
                <a:ext cx="2725" cy="27050"/>
              </a:xfrm>
              <a:custGeom>
                <a:avLst/>
                <a:gdLst/>
                <a:ahLst/>
                <a:cxnLst/>
                <a:rect l="l" t="t" r="r" b="b"/>
                <a:pathLst>
                  <a:path w="109" h="1082" extrusionOk="0">
                    <a:moveTo>
                      <a:pt x="55" y="1"/>
                    </a:moveTo>
                    <a:cubicBezTo>
                      <a:pt x="28" y="1"/>
                      <a:pt x="1" y="16"/>
                      <a:pt x="1" y="45"/>
                    </a:cubicBezTo>
                    <a:lnTo>
                      <a:pt x="1" y="1034"/>
                    </a:lnTo>
                    <a:cubicBezTo>
                      <a:pt x="1" y="1057"/>
                      <a:pt x="25" y="1081"/>
                      <a:pt x="60" y="1081"/>
                    </a:cubicBezTo>
                    <a:cubicBezTo>
                      <a:pt x="84" y="1081"/>
                      <a:pt x="108" y="1057"/>
                      <a:pt x="108" y="1034"/>
                    </a:cubicBezTo>
                    <a:lnTo>
                      <a:pt x="108" y="45"/>
                    </a:lnTo>
                    <a:cubicBezTo>
                      <a:pt x="108" y="16"/>
                      <a:pt x="81" y="1"/>
                      <a:pt x="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2" name="Google Shape;12442;p34"/>
              <p:cNvSpPr/>
              <p:nvPr/>
            </p:nvSpPr>
            <p:spPr>
              <a:xfrm>
                <a:off x="4731775" y="3572150"/>
                <a:ext cx="2700" cy="27125"/>
              </a:xfrm>
              <a:custGeom>
                <a:avLst/>
                <a:gdLst/>
                <a:ahLst/>
                <a:cxnLst/>
                <a:rect l="l" t="t" r="r" b="b"/>
                <a:pathLst>
                  <a:path w="108" h="1085" extrusionOk="0">
                    <a:moveTo>
                      <a:pt x="60" y="1"/>
                    </a:moveTo>
                    <a:cubicBezTo>
                      <a:pt x="25" y="1"/>
                      <a:pt x="1" y="25"/>
                      <a:pt x="1" y="48"/>
                    </a:cubicBezTo>
                    <a:lnTo>
                      <a:pt x="1" y="1037"/>
                    </a:lnTo>
                    <a:cubicBezTo>
                      <a:pt x="1" y="1060"/>
                      <a:pt x="25" y="1084"/>
                      <a:pt x="60" y="1084"/>
                    </a:cubicBezTo>
                    <a:cubicBezTo>
                      <a:pt x="84" y="1084"/>
                      <a:pt x="108" y="1060"/>
                      <a:pt x="108" y="1037"/>
                    </a:cubicBezTo>
                    <a:lnTo>
                      <a:pt x="108" y="48"/>
                    </a:lnTo>
                    <a:cubicBezTo>
                      <a:pt x="108" y="25"/>
                      <a:pt x="84" y="1"/>
                      <a:pt x="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34"/>
              <p:cNvSpPr/>
              <p:nvPr/>
            </p:nvSpPr>
            <p:spPr>
              <a:xfrm>
                <a:off x="4738625" y="3572225"/>
                <a:ext cx="2400" cy="27050"/>
              </a:xfrm>
              <a:custGeom>
                <a:avLst/>
                <a:gdLst/>
                <a:ahLst/>
                <a:cxnLst/>
                <a:rect l="l" t="t" r="r" b="b"/>
                <a:pathLst>
                  <a:path w="96" h="1082" extrusionOk="0">
                    <a:moveTo>
                      <a:pt x="48" y="1"/>
                    </a:moveTo>
                    <a:cubicBezTo>
                      <a:pt x="24" y="1"/>
                      <a:pt x="1" y="16"/>
                      <a:pt x="1" y="45"/>
                    </a:cubicBezTo>
                    <a:lnTo>
                      <a:pt x="1" y="1034"/>
                    </a:lnTo>
                    <a:cubicBezTo>
                      <a:pt x="1" y="1057"/>
                      <a:pt x="24" y="1081"/>
                      <a:pt x="48" y="1081"/>
                    </a:cubicBezTo>
                    <a:cubicBezTo>
                      <a:pt x="72" y="1081"/>
                      <a:pt x="96" y="1057"/>
                      <a:pt x="96" y="1034"/>
                    </a:cubicBezTo>
                    <a:lnTo>
                      <a:pt x="96" y="45"/>
                    </a:lnTo>
                    <a:cubicBezTo>
                      <a:pt x="96" y="16"/>
                      <a:pt x="72" y="1"/>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34"/>
              <p:cNvSpPr/>
              <p:nvPr/>
            </p:nvSpPr>
            <p:spPr>
              <a:xfrm>
                <a:off x="4745175" y="3572225"/>
                <a:ext cx="2400" cy="27050"/>
              </a:xfrm>
              <a:custGeom>
                <a:avLst/>
                <a:gdLst/>
                <a:ahLst/>
                <a:cxnLst/>
                <a:rect l="l" t="t" r="r" b="b"/>
                <a:pathLst>
                  <a:path w="96" h="1082" extrusionOk="0">
                    <a:moveTo>
                      <a:pt x="48" y="1"/>
                    </a:moveTo>
                    <a:cubicBezTo>
                      <a:pt x="24" y="1"/>
                      <a:pt x="1" y="16"/>
                      <a:pt x="1" y="45"/>
                    </a:cubicBezTo>
                    <a:lnTo>
                      <a:pt x="1" y="1034"/>
                    </a:lnTo>
                    <a:cubicBezTo>
                      <a:pt x="1" y="1057"/>
                      <a:pt x="24" y="1081"/>
                      <a:pt x="48" y="1081"/>
                    </a:cubicBezTo>
                    <a:cubicBezTo>
                      <a:pt x="84" y="1081"/>
                      <a:pt x="96" y="1057"/>
                      <a:pt x="96" y="1034"/>
                    </a:cubicBezTo>
                    <a:lnTo>
                      <a:pt x="96" y="45"/>
                    </a:lnTo>
                    <a:cubicBezTo>
                      <a:pt x="96" y="16"/>
                      <a:pt x="72" y="1"/>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34"/>
              <p:cNvSpPr/>
              <p:nvPr/>
            </p:nvSpPr>
            <p:spPr>
              <a:xfrm>
                <a:off x="4752025" y="3572150"/>
                <a:ext cx="2400" cy="27125"/>
              </a:xfrm>
              <a:custGeom>
                <a:avLst/>
                <a:gdLst/>
                <a:ahLst/>
                <a:cxnLst/>
                <a:rect l="l" t="t" r="r" b="b"/>
                <a:pathLst>
                  <a:path w="96" h="1085" extrusionOk="0">
                    <a:moveTo>
                      <a:pt x="48" y="1"/>
                    </a:moveTo>
                    <a:cubicBezTo>
                      <a:pt x="12" y="1"/>
                      <a:pt x="0" y="25"/>
                      <a:pt x="0" y="48"/>
                    </a:cubicBezTo>
                    <a:lnTo>
                      <a:pt x="0" y="1037"/>
                    </a:lnTo>
                    <a:cubicBezTo>
                      <a:pt x="0" y="1060"/>
                      <a:pt x="12" y="1084"/>
                      <a:pt x="48" y="1084"/>
                    </a:cubicBezTo>
                    <a:cubicBezTo>
                      <a:pt x="72" y="1084"/>
                      <a:pt x="96" y="1060"/>
                      <a:pt x="96" y="1037"/>
                    </a:cubicBezTo>
                    <a:lnTo>
                      <a:pt x="96" y="48"/>
                    </a:lnTo>
                    <a:cubicBezTo>
                      <a:pt x="96" y="25"/>
                      <a:pt x="72" y="1"/>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34"/>
              <p:cNvSpPr/>
              <p:nvPr/>
            </p:nvSpPr>
            <p:spPr>
              <a:xfrm>
                <a:off x="4758575" y="3572225"/>
                <a:ext cx="2400" cy="27050"/>
              </a:xfrm>
              <a:custGeom>
                <a:avLst/>
                <a:gdLst/>
                <a:ahLst/>
                <a:cxnLst/>
                <a:rect l="l" t="t" r="r" b="b"/>
                <a:pathLst>
                  <a:path w="96" h="1082" extrusionOk="0">
                    <a:moveTo>
                      <a:pt x="48" y="1"/>
                    </a:moveTo>
                    <a:cubicBezTo>
                      <a:pt x="24" y="1"/>
                      <a:pt x="0" y="16"/>
                      <a:pt x="0" y="45"/>
                    </a:cubicBezTo>
                    <a:lnTo>
                      <a:pt x="0" y="1034"/>
                    </a:lnTo>
                    <a:cubicBezTo>
                      <a:pt x="0" y="1057"/>
                      <a:pt x="24" y="1081"/>
                      <a:pt x="48" y="1081"/>
                    </a:cubicBezTo>
                    <a:cubicBezTo>
                      <a:pt x="72" y="1081"/>
                      <a:pt x="96" y="1057"/>
                      <a:pt x="96" y="1034"/>
                    </a:cubicBezTo>
                    <a:lnTo>
                      <a:pt x="96" y="45"/>
                    </a:lnTo>
                    <a:cubicBezTo>
                      <a:pt x="96" y="16"/>
                      <a:pt x="72" y="1"/>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34"/>
              <p:cNvSpPr/>
              <p:nvPr/>
            </p:nvSpPr>
            <p:spPr>
              <a:xfrm>
                <a:off x="4765125" y="3572225"/>
                <a:ext cx="2700" cy="27050"/>
              </a:xfrm>
              <a:custGeom>
                <a:avLst/>
                <a:gdLst/>
                <a:ahLst/>
                <a:cxnLst/>
                <a:rect l="l" t="t" r="r" b="b"/>
                <a:pathLst>
                  <a:path w="108" h="1082" extrusionOk="0">
                    <a:moveTo>
                      <a:pt x="54" y="1"/>
                    </a:moveTo>
                    <a:cubicBezTo>
                      <a:pt x="27" y="1"/>
                      <a:pt x="0" y="16"/>
                      <a:pt x="0" y="45"/>
                    </a:cubicBezTo>
                    <a:lnTo>
                      <a:pt x="0" y="1034"/>
                    </a:lnTo>
                    <a:cubicBezTo>
                      <a:pt x="0" y="1057"/>
                      <a:pt x="24" y="1081"/>
                      <a:pt x="60" y="1081"/>
                    </a:cubicBezTo>
                    <a:cubicBezTo>
                      <a:pt x="84" y="1081"/>
                      <a:pt x="107" y="1057"/>
                      <a:pt x="107" y="1034"/>
                    </a:cubicBezTo>
                    <a:lnTo>
                      <a:pt x="107" y="45"/>
                    </a:lnTo>
                    <a:cubicBezTo>
                      <a:pt x="107" y="16"/>
                      <a:pt x="81" y="1"/>
                      <a:pt x="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8" name="Google Shape;12448;p34"/>
              <p:cNvSpPr/>
              <p:nvPr/>
            </p:nvSpPr>
            <p:spPr>
              <a:xfrm>
                <a:off x="4771975" y="3572225"/>
                <a:ext cx="2400" cy="27050"/>
              </a:xfrm>
              <a:custGeom>
                <a:avLst/>
                <a:gdLst/>
                <a:ahLst/>
                <a:cxnLst/>
                <a:rect l="l" t="t" r="r" b="b"/>
                <a:pathLst>
                  <a:path w="96" h="1082" extrusionOk="0">
                    <a:moveTo>
                      <a:pt x="48" y="1"/>
                    </a:moveTo>
                    <a:cubicBezTo>
                      <a:pt x="24" y="1"/>
                      <a:pt x="0" y="16"/>
                      <a:pt x="0" y="45"/>
                    </a:cubicBezTo>
                    <a:lnTo>
                      <a:pt x="0" y="1034"/>
                    </a:lnTo>
                    <a:cubicBezTo>
                      <a:pt x="0" y="1057"/>
                      <a:pt x="24" y="1081"/>
                      <a:pt x="48" y="1081"/>
                    </a:cubicBezTo>
                    <a:cubicBezTo>
                      <a:pt x="72" y="1081"/>
                      <a:pt x="95" y="1057"/>
                      <a:pt x="95" y="1034"/>
                    </a:cubicBezTo>
                    <a:lnTo>
                      <a:pt x="95" y="45"/>
                    </a:lnTo>
                    <a:cubicBezTo>
                      <a:pt x="95" y="16"/>
                      <a:pt x="72" y="1"/>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49" name="Google Shape;12449;p34"/>
            <p:cNvSpPr/>
            <p:nvPr/>
          </p:nvSpPr>
          <p:spPr>
            <a:xfrm>
              <a:off x="4338875" y="3485250"/>
              <a:ext cx="85750" cy="82450"/>
            </a:xfrm>
            <a:custGeom>
              <a:avLst/>
              <a:gdLst/>
              <a:ahLst/>
              <a:cxnLst/>
              <a:rect l="l" t="t" r="r" b="b"/>
              <a:pathLst>
                <a:path w="3430" h="3298" extrusionOk="0">
                  <a:moveTo>
                    <a:pt x="1275" y="0"/>
                  </a:moveTo>
                  <a:cubicBezTo>
                    <a:pt x="370" y="0"/>
                    <a:pt x="1" y="1858"/>
                    <a:pt x="429" y="2810"/>
                  </a:cubicBezTo>
                  <a:cubicBezTo>
                    <a:pt x="588" y="3174"/>
                    <a:pt x="1063" y="3298"/>
                    <a:pt x="1589" y="3298"/>
                  </a:cubicBezTo>
                  <a:cubicBezTo>
                    <a:pt x="2442" y="3298"/>
                    <a:pt x="3430" y="2972"/>
                    <a:pt x="3430" y="2810"/>
                  </a:cubicBezTo>
                  <a:lnTo>
                    <a:pt x="3430" y="465"/>
                  </a:lnTo>
                  <a:cubicBezTo>
                    <a:pt x="3430" y="465"/>
                    <a:pt x="2191" y="12"/>
                    <a:pt x="1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34"/>
            <p:cNvSpPr/>
            <p:nvPr/>
          </p:nvSpPr>
          <p:spPr>
            <a:xfrm>
              <a:off x="4373700" y="3476300"/>
              <a:ext cx="50925" cy="20575"/>
            </a:xfrm>
            <a:custGeom>
              <a:avLst/>
              <a:gdLst/>
              <a:ahLst/>
              <a:cxnLst/>
              <a:rect l="l" t="t" r="r" b="b"/>
              <a:pathLst>
                <a:path w="2037" h="823" extrusionOk="0">
                  <a:moveTo>
                    <a:pt x="819" y="1"/>
                  </a:moveTo>
                  <a:cubicBezTo>
                    <a:pt x="808" y="1"/>
                    <a:pt x="797" y="1"/>
                    <a:pt x="786" y="1"/>
                  </a:cubicBezTo>
                  <a:cubicBezTo>
                    <a:pt x="1" y="13"/>
                    <a:pt x="274" y="823"/>
                    <a:pt x="274" y="823"/>
                  </a:cubicBezTo>
                  <a:lnTo>
                    <a:pt x="2037" y="823"/>
                  </a:lnTo>
                  <a:cubicBezTo>
                    <a:pt x="2037" y="823"/>
                    <a:pt x="1585" y="1"/>
                    <a:pt x="8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34"/>
            <p:cNvSpPr/>
            <p:nvPr/>
          </p:nvSpPr>
          <p:spPr>
            <a:xfrm>
              <a:off x="4578500" y="3701350"/>
              <a:ext cx="162825" cy="322375"/>
            </a:xfrm>
            <a:custGeom>
              <a:avLst/>
              <a:gdLst/>
              <a:ahLst/>
              <a:cxnLst/>
              <a:rect l="l" t="t" r="r" b="b"/>
              <a:pathLst>
                <a:path w="6513" h="12895" extrusionOk="0">
                  <a:moveTo>
                    <a:pt x="2834" y="0"/>
                  </a:moveTo>
                  <a:lnTo>
                    <a:pt x="2834" y="10061"/>
                  </a:lnTo>
                  <a:cubicBezTo>
                    <a:pt x="1274" y="10061"/>
                    <a:pt x="0" y="11335"/>
                    <a:pt x="0" y="12895"/>
                  </a:cubicBezTo>
                  <a:lnTo>
                    <a:pt x="6513" y="12895"/>
                  </a:lnTo>
                  <a:lnTo>
                    <a:pt x="65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34"/>
            <p:cNvSpPr/>
            <p:nvPr/>
          </p:nvSpPr>
          <p:spPr>
            <a:xfrm>
              <a:off x="4649325" y="3680500"/>
              <a:ext cx="183975" cy="85750"/>
            </a:xfrm>
            <a:custGeom>
              <a:avLst/>
              <a:gdLst/>
              <a:ahLst/>
              <a:cxnLst/>
              <a:rect l="l" t="t" r="r" b="b"/>
              <a:pathLst>
                <a:path w="7359" h="3430" extrusionOk="0">
                  <a:moveTo>
                    <a:pt x="1" y="1"/>
                  </a:moveTo>
                  <a:lnTo>
                    <a:pt x="1" y="834"/>
                  </a:lnTo>
                  <a:lnTo>
                    <a:pt x="3680" y="3430"/>
                  </a:lnTo>
                  <a:lnTo>
                    <a:pt x="7359" y="834"/>
                  </a:lnTo>
                  <a:lnTo>
                    <a:pt x="73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34"/>
            <p:cNvSpPr/>
            <p:nvPr/>
          </p:nvSpPr>
          <p:spPr>
            <a:xfrm>
              <a:off x="4649325" y="3886175"/>
              <a:ext cx="92000" cy="19075"/>
            </a:xfrm>
            <a:custGeom>
              <a:avLst/>
              <a:gdLst/>
              <a:ahLst/>
              <a:cxnLst/>
              <a:rect l="l" t="t" r="r" b="b"/>
              <a:pathLst>
                <a:path w="3680" h="763" extrusionOk="0">
                  <a:moveTo>
                    <a:pt x="1" y="1"/>
                  </a:moveTo>
                  <a:lnTo>
                    <a:pt x="1" y="763"/>
                  </a:lnTo>
                  <a:lnTo>
                    <a:pt x="3680" y="763"/>
                  </a:lnTo>
                  <a:lnTo>
                    <a:pt x="3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34"/>
            <p:cNvSpPr/>
            <p:nvPr/>
          </p:nvSpPr>
          <p:spPr>
            <a:xfrm>
              <a:off x="4647550" y="3854925"/>
              <a:ext cx="95275" cy="3600"/>
            </a:xfrm>
            <a:custGeom>
              <a:avLst/>
              <a:gdLst/>
              <a:ahLst/>
              <a:cxnLst/>
              <a:rect l="l" t="t" r="r" b="b"/>
              <a:pathLst>
                <a:path w="3811" h="144" extrusionOk="0">
                  <a:moveTo>
                    <a:pt x="72" y="1"/>
                  </a:moveTo>
                  <a:cubicBezTo>
                    <a:pt x="24" y="1"/>
                    <a:pt x="0" y="36"/>
                    <a:pt x="0" y="72"/>
                  </a:cubicBezTo>
                  <a:cubicBezTo>
                    <a:pt x="0" y="108"/>
                    <a:pt x="24" y="144"/>
                    <a:pt x="72" y="144"/>
                  </a:cubicBezTo>
                  <a:lnTo>
                    <a:pt x="3751" y="144"/>
                  </a:lnTo>
                  <a:cubicBezTo>
                    <a:pt x="3787" y="144"/>
                    <a:pt x="3810" y="108"/>
                    <a:pt x="3810" y="72"/>
                  </a:cubicBezTo>
                  <a:cubicBezTo>
                    <a:pt x="3810" y="36"/>
                    <a:pt x="3787" y="1"/>
                    <a:pt x="3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34"/>
            <p:cNvSpPr/>
            <p:nvPr/>
          </p:nvSpPr>
          <p:spPr>
            <a:xfrm>
              <a:off x="4647550" y="3826350"/>
              <a:ext cx="95275" cy="3300"/>
            </a:xfrm>
            <a:custGeom>
              <a:avLst/>
              <a:gdLst/>
              <a:ahLst/>
              <a:cxnLst/>
              <a:rect l="l" t="t" r="r" b="b"/>
              <a:pathLst>
                <a:path w="3811" h="132" extrusionOk="0">
                  <a:moveTo>
                    <a:pt x="72" y="1"/>
                  </a:moveTo>
                  <a:cubicBezTo>
                    <a:pt x="24" y="1"/>
                    <a:pt x="0" y="25"/>
                    <a:pt x="0" y="72"/>
                  </a:cubicBezTo>
                  <a:cubicBezTo>
                    <a:pt x="0" y="108"/>
                    <a:pt x="24" y="132"/>
                    <a:pt x="72" y="132"/>
                  </a:cubicBezTo>
                  <a:lnTo>
                    <a:pt x="3751" y="132"/>
                  </a:lnTo>
                  <a:cubicBezTo>
                    <a:pt x="3787" y="132"/>
                    <a:pt x="3810" y="108"/>
                    <a:pt x="3810" y="72"/>
                  </a:cubicBezTo>
                  <a:cubicBezTo>
                    <a:pt x="3810" y="25"/>
                    <a:pt x="3787" y="1"/>
                    <a:pt x="3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6" name="Google Shape;12456;p34"/>
            <p:cNvSpPr/>
            <p:nvPr/>
          </p:nvSpPr>
          <p:spPr>
            <a:xfrm>
              <a:off x="4647550" y="3797725"/>
              <a:ext cx="95275" cy="3350"/>
            </a:xfrm>
            <a:custGeom>
              <a:avLst/>
              <a:gdLst/>
              <a:ahLst/>
              <a:cxnLst/>
              <a:rect l="l" t="t" r="r" b="b"/>
              <a:pathLst>
                <a:path w="3811" h="134" extrusionOk="0">
                  <a:moveTo>
                    <a:pt x="54" y="0"/>
                  </a:moveTo>
                  <a:cubicBezTo>
                    <a:pt x="18" y="0"/>
                    <a:pt x="0" y="31"/>
                    <a:pt x="0" y="62"/>
                  </a:cubicBezTo>
                  <a:cubicBezTo>
                    <a:pt x="0" y="98"/>
                    <a:pt x="24" y="134"/>
                    <a:pt x="72" y="134"/>
                  </a:cubicBezTo>
                  <a:lnTo>
                    <a:pt x="3751" y="134"/>
                  </a:lnTo>
                  <a:cubicBezTo>
                    <a:pt x="3787" y="134"/>
                    <a:pt x="3810" y="98"/>
                    <a:pt x="3810" y="62"/>
                  </a:cubicBezTo>
                  <a:cubicBezTo>
                    <a:pt x="3810" y="27"/>
                    <a:pt x="3787" y="3"/>
                    <a:pt x="3751" y="3"/>
                  </a:cubicBezTo>
                  <a:lnTo>
                    <a:pt x="72" y="3"/>
                  </a:lnTo>
                  <a:cubicBezTo>
                    <a:pt x="65"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7" name="Google Shape;12457;p34"/>
            <p:cNvSpPr/>
            <p:nvPr/>
          </p:nvSpPr>
          <p:spPr>
            <a:xfrm>
              <a:off x="4647550" y="3768900"/>
              <a:ext cx="95275" cy="3600"/>
            </a:xfrm>
            <a:custGeom>
              <a:avLst/>
              <a:gdLst/>
              <a:ahLst/>
              <a:cxnLst/>
              <a:rect l="l" t="t" r="r" b="b"/>
              <a:pathLst>
                <a:path w="3811" h="144" extrusionOk="0">
                  <a:moveTo>
                    <a:pt x="72" y="1"/>
                  </a:moveTo>
                  <a:cubicBezTo>
                    <a:pt x="24" y="1"/>
                    <a:pt x="0" y="37"/>
                    <a:pt x="0" y="72"/>
                  </a:cubicBezTo>
                  <a:cubicBezTo>
                    <a:pt x="0" y="108"/>
                    <a:pt x="24" y="144"/>
                    <a:pt x="72" y="144"/>
                  </a:cubicBezTo>
                  <a:lnTo>
                    <a:pt x="3751" y="144"/>
                  </a:lnTo>
                  <a:cubicBezTo>
                    <a:pt x="3787" y="144"/>
                    <a:pt x="3810" y="108"/>
                    <a:pt x="3810" y="72"/>
                  </a:cubicBezTo>
                  <a:cubicBezTo>
                    <a:pt x="3810" y="37"/>
                    <a:pt x="3787" y="1"/>
                    <a:pt x="3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34"/>
            <p:cNvSpPr/>
            <p:nvPr/>
          </p:nvSpPr>
          <p:spPr>
            <a:xfrm>
              <a:off x="4647250" y="3740325"/>
              <a:ext cx="61575" cy="3325"/>
            </a:xfrm>
            <a:custGeom>
              <a:avLst/>
              <a:gdLst/>
              <a:ahLst/>
              <a:cxnLst/>
              <a:rect l="l" t="t" r="r" b="b"/>
              <a:pathLst>
                <a:path w="2463" h="133" extrusionOk="0">
                  <a:moveTo>
                    <a:pt x="2391" y="0"/>
                  </a:moveTo>
                  <a:cubicBezTo>
                    <a:pt x="2388" y="0"/>
                    <a:pt x="2385" y="0"/>
                    <a:pt x="2382" y="1"/>
                  </a:cubicBezTo>
                  <a:lnTo>
                    <a:pt x="84" y="1"/>
                  </a:lnTo>
                  <a:cubicBezTo>
                    <a:pt x="0" y="13"/>
                    <a:pt x="0" y="120"/>
                    <a:pt x="84" y="132"/>
                  </a:cubicBezTo>
                  <a:lnTo>
                    <a:pt x="2382" y="132"/>
                  </a:lnTo>
                  <a:cubicBezTo>
                    <a:pt x="2385" y="132"/>
                    <a:pt x="2388" y="132"/>
                    <a:pt x="2391" y="132"/>
                  </a:cubicBezTo>
                  <a:cubicBezTo>
                    <a:pt x="2462" y="132"/>
                    <a:pt x="2462" y="0"/>
                    <a:pt x="2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34"/>
            <p:cNvSpPr/>
            <p:nvPr/>
          </p:nvSpPr>
          <p:spPr>
            <a:xfrm>
              <a:off x="4670475" y="3701350"/>
              <a:ext cx="162525" cy="322375"/>
            </a:xfrm>
            <a:custGeom>
              <a:avLst/>
              <a:gdLst/>
              <a:ahLst/>
              <a:cxnLst/>
              <a:rect l="l" t="t" r="r" b="b"/>
              <a:pathLst>
                <a:path w="6501" h="12895" extrusionOk="0">
                  <a:moveTo>
                    <a:pt x="2834" y="0"/>
                  </a:moveTo>
                  <a:lnTo>
                    <a:pt x="2834" y="10061"/>
                  </a:lnTo>
                  <a:cubicBezTo>
                    <a:pt x="1262" y="10061"/>
                    <a:pt x="0" y="11335"/>
                    <a:pt x="0" y="12895"/>
                  </a:cubicBezTo>
                  <a:lnTo>
                    <a:pt x="6501" y="12895"/>
                  </a:lnTo>
                  <a:lnTo>
                    <a:pt x="6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34"/>
            <p:cNvSpPr/>
            <p:nvPr/>
          </p:nvSpPr>
          <p:spPr>
            <a:xfrm>
              <a:off x="4741300" y="3886175"/>
              <a:ext cx="92000" cy="19075"/>
            </a:xfrm>
            <a:custGeom>
              <a:avLst/>
              <a:gdLst/>
              <a:ahLst/>
              <a:cxnLst/>
              <a:rect l="l" t="t" r="r" b="b"/>
              <a:pathLst>
                <a:path w="3680" h="763" extrusionOk="0">
                  <a:moveTo>
                    <a:pt x="1" y="1"/>
                  </a:moveTo>
                  <a:lnTo>
                    <a:pt x="1" y="763"/>
                  </a:lnTo>
                  <a:lnTo>
                    <a:pt x="3680" y="763"/>
                  </a:lnTo>
                  <a:lnTo>
                    <a:pt x="3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34"/>
            <p:cNvSpPr/>
            <p:nvPr/>
          </p:nvSpPr>
          <p:spPr>
            <a:xfrm>
              <a:off x="4739525" y="3854925"/>
              <a:ext cx="95275" cy="3600"/>
            </a:xfrm>
            <a:custGeom>
              <a:avLst/>
              <a:gdLst/>
              <a:ahLst/>
              <a:cxnLst/>
              <a:rect l="l" t="t" r="r" b="b"/>
              <a:pathLst>
                <a:path w="3811" h="144" extrusionOk="0">
                  <a:moveTo>
                    <a:pt x="72" y="1"/>
                  </a:moveTo>
                  <a:cubicBezTo>
                    <a:pt x="24" y="1"/>
                    <a:pt x="0" y="36"/>
                    <a:pt x="0" y="72"/>
                  </a:cubicBezTo>
                  <a:cubicBezTo>
                    <a:pt x="0" y="108"/>
                    <a:pt x="24" y="144"/>
                    <a:pt x="72" y="144"/>
                  </a:cubicBezTo>
                  <a:lnTo>
                    <a:pt x="3751" y="144"/>
                  </a:lnTo>
                  <a:cubicBezTo>
                    <a:pt x="3787" y="144"/>
                    <a:pt x="3810" y="108"/>
                    <a:pt x="3810" y="72"/>
                  </a:cubicBezTo>
                  <a:cubicBezTo>
                    <a:pt x="3810" y="36"/>
                    <a:pt x="3787" y="1"/>
                    <a:pt x="3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34"/>
            <p:cNvSpPr/>
            <p:nvPr/>
          </p:nvSpPr>
          <p:spPr>
            <a:xfrm>
              <a:off x="4739525" y="3826350"/>
              <a:ext cx="95275" cy="3300"/>
            </a:xfrm>
            <a:custGeom>
              <a:avLst/>
              <a:gdLst/>
              <a:ahLst/>
              <a:cxnLst/>
              <a:rect l="l" t="t" r="r" b="b"/>
              <a:pathLst>
                <a:path w="3811" h="132" extrusionOk="0">
                  <a:moveTo>
                    <a:pt x="72" y="1"/>
                  </a:moveTo>
                  <a:cubicBezTo>
                    <a:pt x="24" y="1"/>
                    <a:pt x="0" y="25"/>
                    <a:pt x="0" y="72"/>
                  </a:cubicBezTo>
                  <a:cubicBezTo>
                    <a:pt x="0" y="108"/>
                    <a:pt x="24" y="132"/>
                    <a:pt x="72" y="132"/>
                  </a:cubicBezTo>
                  <a:lnTo>
                    <a:pt x="3751" y="132"/>
                  </a:lnTo>
                  <a:cubicBezTo>
                    <a:pt x="3787" y="132"/>
                    <a:pt x="3810" y="108"/>
                    <a:pt x="3810" y="72"/>
                  </a:cubicBezTo>
                  <a:cubicBezTo>
                    <a:pt x="3810" y="25"/>
                    <a:pt x="3787" y="1"/>
                    <a:pt x="3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3" name="Google Shape;12463;p34"/>
            <p:cNvSpPr/>
            <p:nvPr/>
          </p:nvSpPr>
          <p:spPr>
            <a:xfrm>
              <a:off x="4739525" y="3797725"/>
              <a:ext cx="95275" cy="3350"/>
            </a:xfrm>
            <a:custGeom>
              <a:avLst/>
              <a:gdLst/>
              <a:ahLst/>
              <a:cxnLst/>
              <a:rect l="l" t="t" r="r" b="b"/>
              <a:pathLst>
                <a:path w="3811" h="134" extrusionOk="0">
                  <a:moveTo>
                    <a:pt x="3757" y="0"/>
                  </a:moveTo>
                  <a:cubicBezTo>
                    <a:pt x="3751" y="0"/>
                    <a:pt x="3745" y="1"/>
                    <a:pt x="3739" y="3"/>
                  </a:cubicBezTo>
                  <a:lnTo>
                    <a:pt x="72" y="3"/>
                  </a:lnTo>
                  <a:cubicBezTo>
                    <a:pt x="24" y="3"/>
                    <a:pt x="0" y="27"/>
                    <a:pt x="0" y="62"/>
                  </a:cubicBezTo>
                  <a:cubicBezTo>
                    <a:pt x="0" y="98"/>
                    <a:pt x="24" y="134"/>
                    <a:pt x="72" y="134"/>
                  </a:cubicBezTo>
                  <a:lnTo>
                    <a:pt x="3751" y="134"/>
                  </a:lnTo>
                  <a:cubicBezTo>
                    <a:pt x="3787" y="134"/>
                    <a:pt x="3810" y="98"/>
                    <a:pt x="3810" y="62"/>
                  </a:cubicBezTo>
                  <a:cubicBezTo>
                    <a:pt x="3810" y="31"/>
                    <a:pt x="3792" y="0"/>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4" name="Google Shape;12464;p34"/>
            <p:cNvSpPr/>
            <p:nvPr/>
          </p:nvSpPr>
          <p:spPr>
            <a:xfrm>
              <a:off x="4739525" y="3768900"/>
              <a:ext cx="95275" cy="3600"/>
            </a:xfrm>
            <a:custGeom>
              <a:avLst/>
              <a:gdLst/>
              <a:ahLst/>
              <a:cxnLst/>
              <a:rect l="l" t="t" r="r" b="b"/>
              <a:pathLst>
                <a:path w="3811" h="144" extrusionOk="0">
                  <a:moveTo>
                    <a:pt x="72" y="1"/>
                  </a:moveTo>
                  <a:cubicBezTo>
                    <a:pt x="24" y="1"/>
                    <a:pt x="0" y="37"/>
                    <a:pt x="0" y="72"/>
                  </a:cubicBezTo>
                  <a:cubicBezTo>
                    <a:pt x="0" y="108"/>
                    <a:pt x="24" y="144"/>
                    <a:pt x="72" y="144"/>
                  </a:cubicBezTo>
                  <a:lnTo>
                    <a:pt x="3751" y="144"/>
                  </a:lnTo>
                  <a:cubicBezTo>
                    <a:pt x="3787" y="132"/>
                    <a:pt x="3810" y="108"/>
                    <a:pt x="3810" y="72"/>
                  </a:cubicBezTo>
                  <a:cubicBezTo>
                    <a:pt x="3810" y="37"/>
                    <a:pt x="3787" y="1"/>
                    <a:pt x="3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5" name="Google Shape;12465;p34"/>
            <p:cNvSpPr/>
            <p:nvPr/>
          </p:nvSpPr>
          <p:spPr>
            <a:xfrm>
              <a:off x="4773825" y="3740325"/>
              <a:ext cx="61275" cy="3325"/>
            </a:xfrm>
            <a:custGeom>
              <a:avLst/>
              <a:gdLst/>
              <a:ahLst/>
              <a:cxnLst/>
              <a:rect l="l" t="t" r="r" b="b"/>
              <a:pathLst>
                <a:path w="2451" h="133" extrusionOk="0">
                  <a:moveTo>
                    <a:pt x="61" y="0"/>
                  </a:moveTo>
                  <a:cubicBezTo>
                    <a:pt x="0" y="0"/>
                    <a:pt x="0" y="132"/>
                    <a:pt x="61" y="132"/>
                  </a:cubicBezTo>
                  <a:cubicBezTo>
                    <a:pt x="64" y="132"/>
                    <a:pt x="66" y="132"/>
                    <a:pt x="69" y="132"/>
                  </a:cubicBezTo>
                  <a:lnTo>
                    <a:pt x="2379" y="132"/>
                  </a:lnTo>
                  <a:cubicBezTo>
                    <a:pt x="2450" y="120"/>
                    <a:pt x="2450" y="13"/>
                    <a:pt x="2379" y="1"/>
                  </a:cubicBezTo>
                  <a:lnTo>
                    <a:pt x="69" y="1"/>
                  </a:lnTo>
                  <a:cubicBezTo>
                    <a:pt x="66" y="0"/>
                    <a:pt x="64"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34"/>
            <p:cNvSpPr/>
            <p:nvPr/>
          </p:nvSpPr>
          <p:spPr>
            <a:xfrm>
              <a:off x="4833275" y="3484050"/>
              <a:ext cx="63725" cy="63725"/>
            </a:xfrm>
            <a:custGeom>
              <a:avLst/>
              <a:gdLst/>
              <a:ahLst/>
              <a:cxnLst/>
              <a:rect l="l" t="t" r="r" b="b"/>
              <a:pathLst>
                <a:path w="2549" h="2549" extrusionOk="0">
                  <a:moveTo>
                    <a:pt x="1" y="1"/>
                  </a:moveTo>
                  <a:lnTo>
                    <a:pt x="1" y="2548"/>
                  </a:lnTo>
                  <a:lnTo>
                    <a:pt x="2549" y="2548"/>
                  </a:lnTo>
                  <a:cubicBezTo>
                    <a:pt x="2549" y="1144"/>
                    <a:pt x="140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34"/>
            <p:cNvSpPr/>
            <p:nvPr/>
          </p:nvSpPr>
          <p:spPr>
            <a:xfrm>
              <a:off x="4833275" y="3740625"/>
              <a:ext cx="63725" cy="64025"/>
            </a:xfrm>
            <a:custGeom>
              <a:avLst/>
              <a:gdLst/>
              <a:ahLst/>
              <a:cxnLst/>
              <a:rect l="l" t="t" r="r" b="b"/>
              <a:pathLst>
                <a:path w="2549" h="2561" extrusionOk="0">
                  <a:moveTo>
                    <a:pt x="1" y="1"/>
                  </a:moveTo>
                  <a:lnTo>
                    <a:pt x="1" y="2561"/>
                  </a:lnTo>
                  <a:cubicBezTo>
                    <a:pt x="1406" y="2561"/>
                    <a:pt x="2549" y="1406"/>
                    <a:pt x="2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34"/>
            <p:cNvSpPr/>
            <p:nvPr/>
          </p:nvSpPr>
          <p:spPr>
            <a:xfrm>
              <a:off x="4833275" y="3547750"/>
              <a:ext cx="63725" cy="192900"/>
            </a:xfrm>
            <a:custGeom>
              <a:avLst/>
              <a:gdLst/>
              <a:ahLst/>
              <a:cxnLst/>
              <a:rect l="l" t="t" r="r" b="b"/>
              <a:pathLst>
                <a:path w="2549" h="7716" extrusionOk="0">
                  <a:moveTo>
                    <a:pt x="1" y="0"/>
                  </a:moveTo>
                  <a:lnTo>
                    <a:pt x="1" y="7716"/>
                  </a:lnTo>
                  <a:lnTo>
                    <a:pt x="2549" y="7716"/>
                  </a:lnTo>
                  <a:lnTo>
                    <a:pt x="25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34"/>
            <p:cNvSpPr/>
            <p:nvPr/>
          </p:nvSpPr>
          <p:spPr>
            <a:xfrm>
              <a:off x="4833275" y="3484050"/>
              <a:ext cx="22650" cy="320600"/>
            </a:xfrm>
            <a:custGeom>
              <a:avLst/>
              <a:gdLst/>
              <a:ahLst/>
              <a:cxnLst/>
              <a:rect l="l" t="t" r="r" b="b"/>
              <a:pathLst>
                <a:path w="906" h="12824" extrusionOk="0">
                  <a:moveTo>
                    <a:pt x="1" y="1"/>
                  </a:moveTo>
                  <a:lnTo>
                    <a:pt x="1" y="12824"/>
                  </a:lnTo>
                  <a:cubicBezTo>
                    <a:pt x="310" y="12812"/>
                    <a:pt x="620" y="12764"/>
                    <a:pt x="906" y="12645"/>
                  </a:cubicBezTo>
                  <a:lnTo>
                    <a:pt x="906" y="167"/>
                  </a:lnTo>
                  <a:cubicBezTo>
                    <a:pt x="620" y="60"/>
                    <a:pt x="310"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34"/>
            <p:cNvSpPr/>
            <p:nvPr/>
          </p:nvSpPr>
          <p:spPr>
            <a:xfrm>
              <a:off x="4833275" y="3599850"/>
              <a:ext cx="63725" cy="18775"/>
            </a:xfrm>
            <a:custGeom>
              <a:avLst/>
              <a:gdLst/>
              <a:ahLst/>
              <a:cxnLst/>
              <a:rect l="l" t="t" r="r" b="b"/>
              <a:pathLst>
                <a:path w="2549" h="751" extrusionOk="0">
                  <a:moveTo>
                    <a:pt x="1" y="0"/>
                  </a:moveTo>
                  <a:lnTo>
                    <a:pt x="1" y="750"/>
                  </a:lnTo>
                  <a:lnTo>
                    <a:pt x="2549" y="750"/>
                  </a:lnTo>
                  <a:lnTo>
                    <a:pt x="2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34"/>
            <p:cNvSpPr/>
            <p:nvPr/>
          </p:nvSpPr>
          <p:spPr>
            <a:xfrm>
              <a:off x="4833275" y="3547750"/>
              <a:ext cx="63725" cy="18775"/>
            </a:xfrm>
            <a:custGeom>
              <a:avLst/>
              <a:gdLst/>
              <a:ahLst/>
              <a:cxnLst/>
              <a:rect l="l" t="t" r="r" b="b"/>
              <a:pathLst>
                <a:path w="2549" h="751" extrusionOk="0">
                  <a:moveTo>
                    <a:pt x="1" y="0"/>
                  </a:moveTo>
                  <a:lnTo>
                    <a:pt x="1" y="751"/>
                  </a:lnTo>
                  <a:lnTo>
                    <a:pt x="2549" y="751"/>
                  </a:lnTo>
                  <a:lnTo>
                    <a:pt x="25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34"/>
            <p:cNvSpPr/>
            <p:nvPr/>
          </p:nvSpPr>
          <p:spPr>
            <a:xfrm>
              <a:off x="4833275" y="3599850"/>
              <a:ext cx="22650" cy="18775"/>
            </a:xfrm>
            <a:custGeom>
              <a:avLst/>
              <a:gdLst/>
              <a:ahLst/>
              <a:cxnLst/>
              <a:rect l="l" t="t" r="r" b="b"/>
              <a:pathLst>
                <a:path w="906" h="751" extrusionOk="0">
                  <a:moveTo>
                    <a:pt x="1" y="0"/>
                  </a:moveTo>
                  <a:lnTo>
                    <a:pt x="1" y="750"/>
                  </a:lnTo>
                  <a:lnTo>
                    <a:pt x="906" y="750"/>
                  </a:lnTo>
                  <a:lnTo>
                    <a:pt x="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34"/>
            <p:cNvSpPr/>
            <p:nvPr/>
          </p:nvSpPr>
          <p:spPr>
            <a:xfrm>
              <a:off x="4833275" y="3547750"/>
              <a:ext cx="22650" cy="18775"/>
            </a:xfrm>
            <a:custGeom>
              <a:avLst/>
              <a:gdLst/>
              <a:ahLst/>
              <a:cxnLst/>
              <a:rect l="l" t="t" r="r" b="b"/>
              <a:pathLst>
                <a:path w="906" h="751" extrusionOk="0">
                  <a:moveTo>
                    <a:pt x="1" y="0"/>
                  </a:moveTo>
                  <a:lnTo>
                    <a:pt x="1" y="751"/>
                  </a:lnTo>
                  <a:lnTo>
                    <a:pt x="906" y="751"/>
                  </a:lnTo>
                  <a:lnTo>
                    <a:pt x="9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34"/>
            <p:cNvSpPr/>
            <p:nvPr/>
          </p:nvSpPr>
          <p:spPr>
            <a:xfrm>
              <a:off x="4831200" y="3716825"/>
              <a:ext cx="67900" cy="3600"/>
            </a:xfrm>
            <a:custGeom>
              <a:avLst/>
              <a:gdLst/>
              <a:ahLst/>
              <a:cxnLst/>
              <a:rect l="l" t="t" r="r" b="b"/>
              <a:pathLst>
                <a:path w="2716" h="144" extrusionOk="0">
                  <a:moveTo>
                    <a:pt x="84" y="0"/>
                  </a:moveTo>
                  <a:cubicBezTo>
                    <a:pt x="0" y="12"/>
                    <a:pt x="0" y="131"/>
                    <a:pt x="84" y="143"/>
                  </a:cubicBezTo>
                  <a:lnTo>
                    <a:pt x="2632" y="143"/>
                  </a:lnTo>
                  <a:cubicBezTo>
                    <a:pt x="2715" y="131"/>
                    <a:pt x="2715" y="12"/>
                    <a:pt x="2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34"/>
            <p:cNvSpPr/>
            <p:nvPr/>
          </p:nvSpPr>
          <p:spPr>
            <a:xfrm>
              <a:off x="4831500" y="3692125"/>
              <a:ext cx="67300" cy="3275"/>
            </a:xfrm>
            <a:custGeom>
              <a:avLst/>
              <a:gdLst/>
              <a:ahLst/>
              <a:cxnLst/>
              <a:rect l="l" t="t" r="r" b="b"/>
              <a:pathLst>
                <a:path w="2692" h="131" extrusionOk="0">
                  <a:moveTo>
                    <a:pt x="72" y="0"/>
                  </a:moveTo>
                  <a:cubicBezTo>
                    <a:pt x="24" y="0"/>
                    <a:pt x="0" y="24"/>
                    <a:pt x="0" y="60"/>
                  </a:cubicBezTo>
                  <a:cubicBezTo>
                    <a:pt x="0" y="107"/>
                    <a:pt x="24" y="131"/>
                    <a:pt x="72" y="131"/>
                  </a:cubicBezTo>
                  <a:lnTo>
                    <a:pt x="2620" y="131"/>
                  </a:lnTo>
                  <a:cubicBezTo>
                    <a:pt x="2655" y="131"/>
                    <a:pt x="2691" y="107"/>
                    <a:pt x="2691" y="60"/>
                  </a:cubicBezTo>
                  <a:cubicBezTo>
                    <a:pt x="2691" y="24"/>
                    <a:pt x="2655" y="0"/>
                    <a:pt x="2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6" name="Google Shape;12476;p34"/>
            <p:cNvSpPr/>
            <p:nvPr/>
          </p:nvSpPr>
          <p:spPr>
            <a:xfrm>
              <a:off x="4831500" y="3667100"/>
              <a:ext cx="67300" cy="3600"/>
            </a:xfrm>
            <a:custGeom>
              <a:avLst/>
              <a:gdLst/>
              <a:ahLst/>
              <a:cxnLst/>
              <a:rect l="l" t="t" r="r" b="b"/>
              <a:pathLst>
                <a:path w="2692" h="144" extrusionOk="0">
                  <a:moveTo>
                    <a:pt x="72" y="1"/>
                  </a:moveTo>
                  <a:cubicBezTo>
                    <a:pt x="24" y="1"/>
                    <a:pt x="0" y="37"/>
                    <a:pt x="0" y="72"/>
                  </a:cubicBezTo>
                  <a:cubicBezTo>
                    <a:pt x="0" y="108"/>
                    <a:pt x="24" y="144"/>
                    <a:pt x="72" y="144"/>
                  </a:cubicBezTo>
                  <a:lnTo>
                    <a:pt x="2620" y="144"/>
                  </a:lnTo>
                  <a:cubicBezTo>
                    <a:pt x="2655" y="144"/>
                    <a:pt x="2691" y="108"/>
                    <a:pt x="2691" y="72"/>
                  </a:cubicBezTo>
                  <a:cubicBezTo>
                    <a:pt x="2691" y="37"/>
                    <a:pt x="2655" y="1"/>
                    <a:pt x="2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7" name="Google Shape;12477;p34"/>
            <p:cNvSpPr/>
            <p:nvPr/>
          </p:nvSpPr>
          <p:spPr>
            <a:xfrm>
              <a:off x="4831500" y="3642400"/>
              <a:ext cx="67300" cy="3300"/>
            </a:xfrm>
            <a:custGeom>
              <a:avLst/>
              <a:gdLst/>
              <a:ahLst/>
              <a:cxnLst/>
              <a:rect l="l" t="t" r="r" b="b"/>
              <a:pathLst>
                <a:path w="2692" h="132" extrusionOk="0">
                  <a:moveTo>
                    <a:pt x="72" y="1"/>
                  </a:moveTo>
                  <a:cubicBezTo>
                    <a:pt x="24" y="1"/>
                    <a:pt x="0" y="24"/>
                    <a:pt x="0" y="60"/>
                  </a:cubicBezTo>
                  <a:cubicBezTo>
                    <a:pt x="0" y="108"/>
                    <a:pt x="24" y="132"/>
                    <a:pt x="72" y="132"/>
                  </a:cubicBezTo>
                  <a:lnTo>
                    <a:pt x="2620" y="132"/>
                  </a:lnTo>
                  <a:cubicBezTo>
                    <a:pt x="2655" y="132"/>
                    <a:pt x="2691" y="108"/>
                    <a:pt x="2691" y="60"/>
                  </a:cubicBezTo>
                  <a:cubicBezTo>
                    <a:pt x="2691" y="24"/>
                    <a:pt x="2655" y="1"/>
                    <a:pt x="2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34"/>
            <p:cNvSpPr/>
            <p:nvPr/>
          </p:nvSpPr>
          <p:spPr>
            <a:xfrm>
              <a:off x="4667200" y="3445050"/>
              <a:ext cx="145575" cy="31275"/>
            </a:xfrm>
            <a:custGeom>
              <a:avLst/>
              <a:gdLst/>
              <a:ahLst/>
              <a:cxnLst/>
              <a:rect l="l" t="t" r="r" b="b"/>
              <a:pathLst>
                <a:path w="5823" h="1251" extrusionOk="0">
                  <a:moveTo>
                    <a:pt x="655" y="1"/>
                  </a:moveTo>
                  <a:cubicBezTo>
                    <a:pt x="429" y="1"/>
                    <a:pt x="203" y="48"/>
                    <a:pt x="0" y="156"/>
                  </a:cubicBezTo>
                  <a:cubicBezTo>
                    <a:pt x="631" y="703"/>
                    <a:pt x="1393" y="1060"/>
                    <a:pt x="2215" y="1191"/>
                  </a:cubicBezTo>
                  <a:cubicBezTo>
                    <a:pt x="2274" y="1203"/>
                    <a:pt x="2334" y="1203"/>
                    <a:pt x="2381" y="1215"/>
                  </a:cubicBezTo>
                  <a:lnTo>
                    <a:pt x="2524" y="1227"/>
                  </a:lnTo>
                  <a:cubicBezTo>
                    <a:pt x="2655" y="1239"/>
                    <a:pt x="2774" y="1251"/>
                    <a:pt x="2905" y="1251"/>
                  </a:cubicBezTo>
                  <a:cubicBezTo>
                    <a:pt x="3024" y="1251"/>
                    <a:pt x="3155" y="1251"/>
                    <a:pt x="3274" y="1227"/>
                  </a:cubicBezTo>
                  <a:lnTo>
                    <a:pt x="3417" y="1215"/>
                  </a:lnTo>
                  <a:cubicBezTo>
                    <a:pt x="3477" y="1215"/>
                    <a:pt x="3524" y="1191"/>
                    <a:pt x="3572" y="1191"/>
                  </a:cubicBezTo>
                  <a:cubicBezTo>
                    <a:pt x="4405" y="1060"/>
                    <a:pt x="5191" y="691"/>
                    <a:pt x="5822" y="120"/>
                  </a:cubicBezTo>
                  <a:cubicBezTo>
                    <a:pt x="5644" y="37"/>
                    <a:pt x="5453" y="1"/>
                    <a:pt x="5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34"/>
            <p:cNvSpPr/>
            <p:nvPr/>
          </p:nvSpPr>
          <p:spPr>
            <a:xfrm>
              <a:off x="4618675" y="3244150"/>
              <a:ext cx="242325" cy="220800"/>
            </a:xfrm>
            <a:custGeom>
              <a:avLst/>
              <a:gdLst/>
              <a:ahLst/>
              <a:cxnLst/>
              <a:rect l="l" t="t" r="r" b="b"/>
              <a:pathLst>
                <a:path w="9693" h="8832" extrusionOk="0">
                  <a:moveTo>
                    <a:pt x="4842" y="0"/>
                  </a:moveTo>
                  <a:cubicBezTo>
                    <a:pt x="3712" y="0"/>
                    <a:pt x="2584" y="429"/>
                    <a:pt x="1727" y="1286"/>
                  </a:cubicBezTo>
                  <a:cubicBezTo>
                    <a:pt x="0" y="3012"/>
                    <a:pt x="0" y="5810"/>
                    <a:pt x="1727" y="7537"/>
                  </a:cubicBezTo>
                  <a:cubicBezTo>
                    <a:pt x="2584" y="8400"/>
                    <a:pt x="3712" y="8832"/>
                    <a:pt x="4842" y="8832"/>
                  </a:cubicBezTo>
                  <a:cubicBezTo>
                    <a:pt x="5971" y="8832"/>
                    <a:pt x="7102" y="8400"/>
                    <a:pt x="7966" y="7537"/>
                  </a:cubicBezTo>
                  <a:cubicBezTo>
                    <a:pt x="9692" y="5810"/>
                    <a:pt x="9692" y="3012"/>
                    <a:pt x="7966" y="1286"/>
                  </a:cubicBezTo>
                  <a:cubicBezTo>
                    <a:pt x="7102" y="429"/>
                    <a:pt x="5971" y="0"/>
                    <a:pt x="4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34"/>
            <p:cNvSpPr/>
            <p:nvPr/>
          </p:nvSpPr>
          <p:spPr>
            <a:xfrm>
              <a:off x="4646350" y="3289975"/>
              <a:ext cx="186950" cy="130700"/>
            </a:xfrm>
            <a:custGeom>
              <a:avLst/>
              <a:gdLst/>
              <a:ahLst/>
              <a:cxnLst/>
              <a:rect l="l" t="t" r="r" b="b"/>
              <a:pathLst>
                <a:path w="7478" h="5228" extrusionOk="0">
                  <a:moveTo>
                    <a:pt x="1156" y="1"/>
                  </a:moveTo>
                  <a:cubicBezTo>
                    <a:pt x="513" y="1"/>
                    <a:pt x="1" y="513"/>
                    <a:pt x="1" y="1156"/>
                  </a:cubicBezTo>
                  <a:lnTo>
                    <a:pt x="1" y="4073"/>
                  </a:lnTo>
                  <a:cubicBezTo>
                    <a:pt x="1" y="4716"/>
                    <a:pt x="513" y="5228"/>
                    <a:pt x="1156" y="5228"/>
                  </a:cubicBezTo>
                  <a:lnTo>
                    <a:pt x="6323" y="5228"/>
                  </a:lnTo>
                  <a:cubicBezTo>
                    <a:pt x="6954" y="5228"/>
                    <a:pt x="7478" y="4716"/>
                    <a:pt x="7478" y="4073"/>
                  </a:cubicBezTo>
                  <a:lnTo>
                    <a:pt x="7478" y="1156"/>
                  </a:lnTo>
                  <a:cubicBezTo>
                    <a:pt x="7478" y="513"/>
                    <a:pt x="6954" y="1"/>
                    <a:pt x="6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34"/>
            <p:cNvSpPr/>
            <p:nvPr/>
          </p:nvSpPr>
          <p:spPr>
            <a:xfrm>
              <a:off x="4713025" y="3444900"/>
              <a:ext cx="53600" cy="20125"/>
            </a:xfrm>
            <a:custGeom>
              <a:avLst/>
              <a:gdLst/>
              <a:ahLst/>
              <a:cxnLst/>
              <a:rect l="l" t="t" r="r" b="b"/>
              <a:pathLst>
                <a:path w="2144" h="805" extrusionOk="0">
                  <a:moveTo>
                    <a:pt x="1072" y="1"/>
                  </a:moveTo>
                  <a:cubicBezTo>
                    <a:pt x="647" y="1"/>
                    <a:pt x="221" y="221"/>
                    <a:pt x="1" y="662"/>
                  </a:cubicBezTo>
                  <a:cubicBezTo>
                    <a:pt x="346" y="757"/>
                    <a:pt x="703" y="805"/>
                    <a:pt x="1072" y="805"/>
                  </a:cubicBezTo>
                  <a:cubicBezTo>
                    <a:pt x="1429" y="805"/>
                    <a:pt x="1799" y="757"/>
                    <a:pt x="2144" y="662"/>
                  </a:cubicBezTo>
                  <a:cubicBezTo>
                    <a:pt x="1924" y="221"/>
                    <a:pt x="1498" y="1"/>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34"/>
            <p:cNvSpPr/>
            <p:nvPr/>
          </p:nvSpPr>
          <p:spPr>
            <a:xfrm>
              <a:off x="4686550" y="3289975"/>
              <a:ext cx="49425" cy="130700"/>
            </a:xfrm>
            <a:custGeom>
              <a:avLst/>
              <a:gdLst/>
              <a:ahLst/>
              <a:cxnLst/>
              <a:rect l="l" t="t" r="r" b="b"/>
              <a:pathLst>
                <a:path w="1977" h="5228" extrusionOk="0">
                  <a:moveTo>
                    <a:pt x="1000" y="1"/>
                  </a:moveTo>
                  <a:lnTo>
                    <a:pt x="0" y="5228"/>
                  </a:lnTo>
                  <a:lnTo>
                    <a:pt x="964" y="5228"/>
                  </a:lnTo>
                  <a:lnTo>
                    <a:pt x="1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3" name="Google Shape;12483;p34"/>
            <p:cNvSpPr/>
            <p:nvPr/>
          </p:nvSpPr>
          <p:spPr>
            <a:xfrm>
              <a:off x="4722550" y="3289975"/>
              <a:ext cx="37525" cy="130700"/>
            </a:xfrm>
            <a:custGeom>
              <a:avLst/>
              <a:gdLst/>
              <a:ahLst/>
              <a:cxnLst/>
              <a:rect l="l" t="t" r="r" b="b"/>
              <a:pathLst>
                <a:path w="1501" h="5228" extrusionOk="0">
                  <a:moveTo>
                    <a:pt x="1001" y="1"/>
                  </a:moveTo>
                  <a:lnTo>
                    <a:pt x="1" y="5228"/>
                  </a:lnTo>
                  <a:lnTo>
                    <a:pt x="489" y="5228"/>
                  </a:lnTo>
                  <a:lnTo>
                    <a:pt x="1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34"/>
            <p:cNvSpPr/>
            <p:nvPr/>
          </p:nvSpPr>
          <p:spPr>
            <a:xfrm>
              <a:off x="4282650" y="3153025"/>
              <a:ext cx="247950" cy="883700"/>
            </a:xfrm>
            <a:custGeom>
              <a:avLst/>
              <a:gdLst/>
              <a:ahLst/>
              <a:cxnLst/>
              <a:rect l="l" t="t" r="r" b="b"/>
              <a:pathLst>
                <a:path w="9918" h="35348" extrusionOk="0">
                  <a:moveTo>
                    <a:pt x="306" y="1"/>
                  </a:moveTo>
                  <a:cubicBezTo>
                    <a:pt x="153" y="1"/>
                    <a:pt x="1" y="127"/>
                    <a:pt x="71" y="323"/>
                  </a:cubicBezTo>
                  <a:lnTo>
                    <a:pt x="9417" y="35161"/>
                  </a:lnTo>
                  <a:cubicBezTo>
                    <a:pt x="9437" y="35271"/>
                    <a:pt x="9542" y="35348"/>
                    <a:pt x="9653" y="35348"/>
                  </a:cubicBezTo>
                  <a:cubicBezTo>
                    <a:pt x="9673" y="35348"/>
                    <a:pt x="9694" y="35345"/>
                    <a:pt x="9715" y="35340"/>
                  </a:cubicBezTo>
                  <a:cubicBezTo>
                    <a:pt x="9834" y="35304"/>
                    <a:pt x="9917" y="35173"/>
                    <a:pt x="9881" y="35042"/>
                  </a:cubicBezTo>
                  <a:lnTo>
                    <a:pt x="547" y="204"/>
                  </a:lnTo>
                  <a:cubicBezTo>
                    <a:pt x="518" y="62"/>
                    <a:pt x="412"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34"/>
            <p:cNvSpPr/>
            <p:nvPr/>
          </p:nvSpPr>
          <p:spPr>
            <a:xfrm>
              <a:off x="4343225" y="3483350"/>
              <a:ext cx="63550" cy="84400"/>
            </a:xfrm>
            <a:custGeom>
              <a:avLst/>
              <a:gdLst/>
              <a:ahLst/>
              <a:cxnLst/>
              <a:rect l="l" t="t" r="r" b="b"/>
              <a:pathLst>
                <a:path w="2542" h="3376" extrusionOk="0">
                  <a:moveTo>
                    <a:pt x="1184" y="0"/>
                  </a:moveTo>
                  <a:cubicBezTo>
                    <a:pt x="1044" y="0"/>
                    <a:pt x="905" y="9"/>
                    <a:pt x="779" y="17"/>
                  </a:cubicBezTo>
                  <a:cubicBezTo>
                    <a:pt x="184" y="52"/>
                    <a:pt x="124" y="802"/>
                    <a:pt x="77" y="1719"/>
                  </a:cubicBezTo>
                  <a:cubicBezTo>
                    <a:pt x="1" y="3209"/>
                    <a:pt x="697" y="3375"/>
                    <a:pt x="1271" y="3375"/>
                  </a:cubicBezTo>
                  <a:cubicBezTo>
                    <a:pt x="1418" y="3375"/>
                    <a:pt x="1556" y="3365"/>
                    <a:pt x="1672" y="3362"/>
                  </a:cubicBezTo>
                  <a:cubicBezTo>
                    <a:pt x="2541" y="3338"/>
                    <a:pt x="2315" y="1898"/>
                    <a:pt x="2279" y="862"/>
                  </a:cubicBezTo>
                  <a:cubicBezTo>
                    <a:pt x="2260" y="120"/>
                    <a:pt x="1709" y="0"/>
                    <a:pt x="1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6" name="Google Shape;12486;p34"/>
          <p:cNvGrpSpPr/>
          <p:nvPr/>
        </p:nvGrpSpPr>
        <p:grpSpPr>
          <a:xfrm rot="-906118" flipH="1">
            <a:off x="3967767" y="3530446"/>
            <a:ext cx="393816" cy="257854"/>
            <a:chOff x="4045391" y="1910950"/>
            <a:chExt cx="558237" cy="365509"/>
          </a:xfrm>
        </p:grpSpPr>
        <p:sp>
          <p:nvSpPr>
            <p:cNvPr id="12487" name="Google Shape;12487;p34"/>
            <p:cNvSpPr/>
            <p:nvPr/>
          </p:nvSpPr>
          <p:spPr>
            <a:xfrm>
              <a:off x="4045655" y="1910950"/>
              <a:ext cx="557708" cy="365498"/>
            </a:xfrm>
            <a:custGeom>
              <a:avLst/>
              <a:gdLst/>
              <a:ahLst/>
              <a:cxnLst/>
              <a:rect l="l" t="t" r="r" b="b"/>
              <a:pathLst>
                <a:path w="25290" h="16574" extrusionOk="0">
                  <a:moveTo>
                    <a:pt x="429" y="0"/>
                  </a:moveTo>
                  <a:cubicBezTo>
                    <a:pt x="191" y="0"/>
                    <a:pt x="0" y="191"/>
                    <a:pt x="0" y="429"/>
                  </a:cubicBezTo>
                  <a:lnTo>
                    <a:pt x="0" y="16133"/>
                  </a:lnTo>
                  <a:cubicBezTo>
                    <a:pt x="0" y="16371"/>
                    <a:pt x="191" y="16574"/>
                    <a:pt x="429" y="16574"/>
                  </a:cubicBezTo>
                  <a:lnTo>
                    <a:pt x="24861" y="16574"/>
                  </a:lnTo>
                  <a:cubicBezTo>
                    <a:pt x="25099" y="16574"/>
                    <a:pt x="25289" y="16371"/>
                    <a:pt x="25289" y="16133"/>
                  </a:cubicBezTo>
                  <a:lnTo>
                    <a:pt x="25289" y="429"/>
                  </a:lnTo>
                  <a:cubicBezTo>
                    <a:pt x="25289" y="191"/>
                    <a:pt x="25099" y="0"/>
                    <a:pt x="24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34"/>
            <p:cNvSpPr/>
            <p:nvPr/>
          </p:nvSpPr>
          <p:spPr>
            <a:xfrm>
              <a:off x="4045391" y="1910950"/>
              <a:ext cx="557972" cy="28382"/>
            </a:xfrm>
            <a:custGeom>
              <a:avLst/>
              <a:gdLst/>
              <a:ahLst/>
              <a:cxnLst/>
              <a:rect l="l" t="t" r="r" b="b"/>
              <a:pathLst>
                <a:path w="25302" h="1287" extrusionOk="0">
                  <a:moveTo>
                    <a:pt x="441" y="0"/>
                  </a:moveTo>
                  <a:cubicBezTo>
                    <a:pt x="203" y="0"/>
                    <a:pt x="1" y="203"/>
                    <a:pt x="1" y="441"/>
                  </a:cubicBezTo>
                  <a:lnTo>
                    <a:pt x="1" y="1286"/>
                  </a:lnTo>
                  <a:lnTo>
                    <a:pt x="25301" y="1286"/>
                  </a:lnTo>
                  <a:lnTo>
                    <a:pt x="25301" y="441"/>
                  </a:lnTo>
                  <a:cubicBezTo>
                    <a:pt x="25301" y="203"/>
                    <a:pt x="25099" y="0"/>
                    <a:pt x="248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34"/>
            <p:cNvSpPr/>
            <p:nvPr/>
          </p:nvSpPr>
          <p:spPr>
            <a:xfrm>
              <a:off x="4045391" y="2023333"/>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34"/>
            <p:cNvSpPr/>
            <p:nvPr/>
          </p:nvSpPr>
          <p:spPr>
            <a:xfrm>
              <a:off x="4045391" y="1967142"/>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1" name="Google Shape;12491;p34"/>
            <p:cNvSpPr/>
            <p:nvPr/>
          </p:nvSpPr>
          <p:spPr>
            <a:xfrm>
              <a:off x="4045655" y="2079525"/>
              <a:ext cx="557972" cy="28117"/>
            </a:xfrm>
            <a:custGeom>
              <a:avLst/>
              <a:gdLst/>
              <a:ahLst/>
              <a:cxnLst/>
              <a:rect l="l" t="t" r="r" b="b"/>
              <a:pathLst>
                <a:path w="25302" h="1275" extrusionOk="0">
                  <a:moveTo>
                    <a:pt x="0" y="0"/>
                  </a:moveTo>
                  <a:lnTo>
                    <a:pt x="0" y="846"/>
                  </a:lnTo>
                  <a:cubicBezTo>
                    <a:pt x="0" y="1084"/>
                    <a:pt x="191" y="1274"/>
                    <a:pt x="441" y="1274"/>
                  </a:cubicBezTo>
                  <a:lnTo>
                    <a:pt x="25289"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2" name="Google Shape;12492;p34"/>
            <p:cNvSpPr/>
            <p:nvPr/>
          </p:nvSpPr>
          <p:spPr>
            <a:xfrm>
              <a:off x="4045391" y="2191908"/>
              <a:ext cx="557972" cy="28360"/>
            </a:xfrm>
            <a:custGeom>
              <a:avLst/>
              <a:gdLst/>
              <a:ahLst/>
              <a:cxnLst/>
              <a:rect l="l" t="t" r="r" b="b"/>
              <a:pathLst>
                <a:path w="25302" h="1286" extrusionOk="0">
                  <a:moveTo>
                    <a:pt x="1" y="0"/>
                  </a:moveTo>
                  <a:lnTo>
                    <a:pt x="1" y="1286"/>
                  </a:lnTo>
                  <a:lnTo>
                    <a:pt x="25301" y="1286"/>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34"/>
            <p:cNvSpPr/>
            <p:nvPr/>
          </p:nvSpPr>
          <p:spPr>
            <a:xfrm>
              <a:off x="4045655" y="2248342"/>
              <a:ext cx="557972" cy="28117"/>
            </a:xfrm>
            <a:custGeom>
              <a:avLst/>
              <a:gdLst/>
              <a:ahLst/>
              <a:cxnLst/>
              <a:rect l="l" t="t" r="r" b="b"/>
              <a:pathLst>
                <a:path w="25302" h="1275" extrusionOk="0">
                  <a:moveTo>
                    <a:pt x="0" y="1"/>
                  </a:moveTo>
                  <a:lnTo>
                    <a:pt x="0" y="834"/>
                  </a:lnTo>
                  <a:cubicBezTo>
                    <a:pt x="0" y="1072"/>
                    <a:pt x="191" y="1275"/>
                    <a:pt x="429" y="1275"/>
                  </a:cubicBezTo>
                  <a:lnTo>
                    <a:pt x="24861" y="1275"/>
                  </a:lnTo>
                  <a:cubicBezTo>
                    <a:pt x="25099" y="1275"/>
                    <a:pt x="25301" y="1072"/>
                    <a:pt x="25301" y="834"/>
                  </a:cubicBezTo>
                  <a:lnTo>
                    <a:pt x="253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4" name="Google Shape;12494;p34"/>
            <p:cNvSpPr/>
            <p:nvPr/>
          </p:nvSpPr>
          <p:spPr>
            <a:xfrm>
              <a:off x="4045391" y="2135716"/>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5" name="Google Shape;12495;p34"/>
            <p:cNvSpPr/>
            <p:nvPr/>
          </p:nvSpPr>
          <p:spPr>
            <a:xfrm>
              <a:off x="4045655" y="1910950"/>
              <a:ext cx="259690" cy="196686"/>
            </a:xfrm>
            <a:custGeom>
              <a:avLst/>
              <a:gdLst/>
              <a:ahLst/>
              <a:cxnLst/>
              <a:rect l="l" t="t" r="r" b="b"/>
              <a:pathLst>
                <a:path w="11776" h="8919" extrusionOk="0">
                  <a:moveTo>
                    <a:pt x="429" y="0"/>
                  </a:moveTo>
                  <a:cubicBezTo>
                    <a:pt x="191" y="0"/>
                    <a:pt x="0" y="191"/>
                    <a:pt x="0" y="429"/>
                  </a:cubicBezTo>
                  <a:lnTo>
                    <a:pt x="0" y="8490"/>
                  </a:lnTo>
                  <a:cubicBezTo>
                    <a:pt x="0" y="8728"/>
                    <a:pt x="191" y="8918"/>
                    <a:pt x="429" y="8918"/>
                  </a:cubicBezTo>
                  <a:lnTo>
                    <a:pt x="11335" y="8918"/>
                  </a:lnTo>
                  <a:cubicBezTo>
                    <a:pt x="11573" y="8918"/>
                    <a:pt x="11776" y="8728"/>
                    <a:pt x="11776" y="8490"/>
                  </a:cubicBezTo>
                  <a:lnTo>
                    <a:pt x="11776" y="429"/>
                  </a:lnTo>
                  <a:cubicBezTo>
                    <a:pt x="11776" y="191"/>
                    <a:pt x="11573" y="0"/>
                    <a:pt x="1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34"/>
            <p:cNvSpPr/>
            <p:nvPr/>
          </p:nvSpPr>
          <p:spPr>
            <a:xfrm>
              <a:off x="4060630" y="1932011"/>
              <a:ext cx="229236" cy="154522"/>
            </a:xfrm>
            <a:custGeom>
              <a:avLst/>
              <a:gdLst/>
              <a:ahLst/>
              <a:cxnLst/>
              <a:rect l="l" t="t" r="r" b="b"/>
              <a:pathLst>
                <a:path w="10395" h="7007" extrusionOk="0">
                  <a:moveTo>
                    <a:pt x="2846" y="1"/>
                  </a:moveTo>
                  <a:cubicBezTo>
                    <a:pt x="2822" y="1"/>
                    <a:pt x="2798" y="16"/>
                    <a:pt x="2798" y="46"/>
                  </a:cubicBezTo>
                  <a:lnTo>
                    <a:pt x="2703" y="331"/>
                  </a:lnTo>
                  <a:lnTo>
                    <a:pt x="2405" y="331"/>
                  </a:lnTo>
                  <a:cubicBezTo>
                    <a:pt x="2369" y="331"/>
                    <a:pt x="2346" y="379"/>
                    <a:pt x="2381" y="403"/>
                  </a:cubicBezTo>
                  <a:lnTo>
                    <a:pt x="2631" y="581"/>
                  </a:lnTo>
                  <a:lnTo>
                    <a:pt x="2536" y="879"/>
                  </a:lnTo>
                  <a:cubicBezTo>
                    <a:pt x="2527" y="914"/>
                    <a:pt x="2544" y="936"/>
                    <a:pt x="2568" y="936"/>
                  </a:cubicBezTo>
                  <a:cubicBezTo>
                    <a:pt x="2577" y="936"/>
                    <a:pt x="2586" y="933"/>
                    <a:pt x="2596" y="927"/>
                  </a:cubicBezTo>
                  <a:lnTo>
                    <a:pt x="2846" y="748"/>
                  </a:lnTo>
                  <a:lnTo>
                    <a:pt x="3096" y="927"/>
                  </a:lnTo>
                  <a:cubicBezTo>
                    <a:pt x="3102" y="933"/>
                    <a:pt x="3110" y="936"/>
                    <a:pt x="3118" y="936"/>
                  </a:cubicBezTo>
                  <a:cubicBezTo>
                    <a:pt x="3141" y="936"/>
                    <a:pt x="3164" y="914"/>
                    <a:pt x="3155" y="879"/>
                  </a:cubicBezTo>
                  <a:lnTo>
                    <a:pt x="3060" y="581"/>
                  </a:lnTo>
                  <a:lnTo>
                    <a:pt x="3310" y="403"/>
                  </a:lnTo>
                  <a:cubicBezTo>
                    <a:pt x="3346" y="379"/>
                    <a:pt x="3322" y="331"/>
                    <a:pt x="3286" y="331"/>
                  </a:cubicBezTo>
                  <a:lnTo>
                    <a:pt x="2989" y="331"/>
                  </a:lnTo>
                  <a:lnTo>
                    <a:pt x="2893" y="46"/>
                  </a:lnTo>
                  <a:cubicBezTo>
                    <a:pt x="2893" y="16"/>
                    <a:pt x="2870" y="1"/>
                    <a:pt x="2846" y="1"/>
                  </a:cubicBezTo>
                  <a:close/>
                  <a:moveTo>
                    <a:pt x="5203" y="19"/>
                  </a:moveTo>
                  <a:cubicBezTo>
                    <a:pt x="5188" y="19"/>
                    <a:pt x="5173" y="28"/>
                    <a:pt x="5167" y="46"/>
                  </a:cubicBezTo>
                  <a:lnTo>
                    <a:pt x="5072" y="331"/>
                  </a:lnTo>
                  <a:lnTo>
                    <a:pt x="4763" y="331"/>
                  </a:lnTo>
                  <a:cubicBezTo>
                    <a:pt x="4715" y="331"/>
                    <a:pt x="4703" y="391"/>
                    <a:pt x="4739" y="403"/>
                  </a:cubicBezTo>
                  <a:lnTo>
                    <a:pt x="4989" y="581"/>
                  </a:lnTo>
                  <a:lnTo>
                    <a:pt x="4894" y="879"/>
                  </a:lnTo>
                  <a:cubicBezTo>
                    <a:pt x="4885" y="914"/>
                    <a:pt x="4902" y="936"/>
                    <a:pt x="4925" y="936"/>
                  </a:cubicBezTo>
                  <a:cubicBezTo>
                    <a:pt x="4934" y="936"/>
                    <a:pt x="4944" y="933"/>
                    <a:pt x="4953" y="927"/>
                  </a:cubicBezTo>
                  <a:lnTo>
                    <a:pt x="5203" y="748"/>
                  </a:lnTo>
                  <a:lnTo>
                    <a:pt x="5453" y="927"/>
                  </a:lnTo>
                  <a:cubicBezTo>
                    <a:pt x="5463" y="933"/>
                    <a:pt x="5472" y="936"/>
                    <a:pt x="5481" y="936"/>
                  </a:cubicBezTo>
                  <a:cubicBezTo>
                    <a:pt x="5505" y="936"/>
                    <a:pt x="5521" y="914"/>
                    <a:pt x="5513" y="879"/>
                  </a:cubicBezTo>
                  <a:lnTo>
                    <a:pt x="5417" y="581"/>
                  </a:lnTo>
                  <a:lnTo>
                    <a:pt x="5668" y="403"/>
                  </a:lnTo>
                  <a:cubicBezTo>
                    <a:pt x="5703" y="391"/>
                    <a:pt x="5691" y="331"/>
                    <a:pt x="5644" y="331"/>
                  </a:cubicBezTo>
                  <a:lnTo>
                    <a:pt x="5334" y="331"/>
                  </a:lnTo>
                  <a:lnTo>
                    <a:pt x="5239" y="46"/>
                  </a:lnTo>
                  <a:cubicBezTo>
                    <a:pt x="5233" y="28"/>
                    <a:pt x="5218" y="19"/>
                    <a:pt x="5203" y="19"/>
                  </a:cubicBezTo>
                  <a:close/>
                  <a:moveTo>
                    <a:pt x="7549" y="1"/>
                  </a:moveTo>
                  <a:cubicBezTo>
                    <a:pt x="7525" y="1"/>
                    <a:pt x="7501" y="16"/>
                    <a:pt x="7501" y="46"/>
                  </a:cubicBezTo>
                  <a:lnTo>
                    <a:pt x="7406" y="331"/>
                  </a:lnTo>
                  <a:lnTo>
                    <a:pt x="7108" y="331"/>
                  </a:lnTo>
                  <a:cubicBezTo>
                    <a:pt x="7061" y="331"/>
                    <a:pt x="7049" y="391"/>
                    <a:pt x="7084" y="403"/>
                  </a:cubicBezTo>
                  <a:lnTo>
                    <a:pt x="7334" y="581"/>
                  </a:lnTo>
                  <a:lnTo>
                    <a:pt x="7239" y="879"/>
                  </a:lnTo>
                  <a:cubicBezTo>
                    <a:pt x="7230" y="914"/>
                    <a:pt x="7247" y="936"/>
                    <a:pt x="7271" y="936"/>
                  </a:cubicBezTo>
                  <a:cubicBezTo>
                    <a:pt x="7280" y="936"/>
                    <a:pt x="7289" y="933"/>
                    <a:pt x="7299" y="927"/>
                  </a:cubicBezTo>
                  <a:lnTo>
                    <a:pt x="7549" y="748"/>
                  </a:lnTo>
                  <a:lnTo>
                    <a:pt x="7799" y="927"/>
                  </a:lnTo>
                  <a:cubicBezTo>
                    <a:pt x="7805" y="933"/>
                    <a:pt x="7813" y="936"/>
                    <a:pt x="7821" y="936"/>
                  </a:cubicBezTo>
                  <a:cubicBezTo>
                    <a:pt x="7844" y="936"/>
                    <a:pt x="7867" y="914"/>
                    <a:pt x="7858" y="879"/>
                  </a:cubicBezTo>
                  <a:lnTo>
                    <a:pt x="7763" y="581"/>
                  </a:lnTo>
                  <a:lnTo>
                    <a:pt x="8013" y="403"/>
                  </a:lnTo>
                  <a:cubicBezTo>
                    <a:pt x="8049" y="391"/>
                    <a:pt x="8025" y="331"/>
                    <a:pt x="7989" y="331"/>
                  </a:cubicBezTo>
                  <a:lnTo>
                    <a:pt x="7692" y="331"/>
                  </a:lnTo>
                  <a:lnTo>
                    <a:pt x="7596" y="46"/>
                  </a:lnTo>
                  <a:cubicBezTo>
                    <a:pt x="7596" y="16"/>
                    <a:pt x="7573" y="1"/>
                    <a:pt x="7549" y="1"/>
                  </a:cubicBezTo>
                  <a:close/>
                  <a:moveTo>
                    <a:pt x="9894" y="1"/>
                  </a:moveTo>
                  <a:cubicBezTo>
                    <a:pt x="9870" y="1"/>
                    <a:pt x="9847" y="16"/>
                    <a:pt x="9847" y="46"/>
                  </a:cubicBezTo>
                  <a:lnTo>
                    <a:pt x="9751" y="331"/>
                  </a:lnTo>
                  <a:lnTo>
                    <a:pt x="9454" y="331"/>
                  </a:lnTo>
                  <a:cubicBezTo>
                    <a:pt x="9418" y="331"/>
                    <a:pt x="9406" y="379"/>
                    <a:pt x="9430" y="403"/>
                  </a:cubicBezTo>
                  <a:lnTo>
                    <a:pt x="9680" y="581"/>
                  </a:lnTo>
                  <a:lnTo>
                    <a:pt x="9585" y="879"/>
                  </a:lnTo>
                  <a:cubicBezTo>
                    <a:pt x="9576" y="914"/>
                    <a:pt x="9599" y="936"/>
                    <a:pt x="9622" y="936"/>
                  </a:cubicBezTo>
                  <a:cubicBezTo>
                    <a:pt x="9630" y="936"/>
                    <a:pt x="9638" y="933"/>
                    <a:pt x="9644" y="927"/>
                  </a:cubicBezTo>
                  <a:lnTo>
                    <a:pt x="9894" y="748"/>
                  </a:lnTo>
                  <a:lnTo>
                    <a:pt x="10144" y="927"/>
                  </a:lnTo>
                  <a:cubicBezTo>
                    <a:pt x="10154" y="933"/>
                    <a:pt x="10163" y="936"/>
                    <a:pt x="10172" y="936"/>
                  </a:cubicBezTo>
                  <a:cubicBezTo>
                    <a:pt x="10196" y="936"/>
                    <a:pt x="10213" y="914"/>
                    <a:pt x="10204" y="879"/>
                  </a:cubicBezTo>
                  <a:lnTo>
                    <a:pt x="10120" y="581"/>
                  </a:lnTo>
                  <a:lnTo>
                    <a:pt x="10359" y="403"/>
                  </a:lnTo>
                  <a:cubicBezTo>
                    <a:pt x="10394" y="379"/>
                    <a:pt x="10382" y="331"/>
                    <a:pt x="10335" y="331"/>
                  </a:cubicBezTo>
                  <a:lnTo>
                    <a:pt x="10037" y="331"/>
                  </a:lnTo>
                  <a:lnTo>
                    <a:pt x="9942" y="46"/>
                  </a:lnTo>
                  <a:cubicBezTo>
                    <a:pt x="9942" y="16"/>
                    <a:pt x="9918" y="1"/>
                    <a:pt x="9894" y="1"/>
                  </a:cubicBezTo>
                  <a:close/>
                  <a:moveTo>
                    <a:pt x="500" y="19"/>
                  </a:moveTo>
                  <a:cubicBezTo>
                    <a:pt x="485" y="19"/>
                    <a:pt x="470" y="28"/>
                    <a:pt x="464" y="46"/>
                  </a:cubicBezTo>
                  <a:lnTo>
                    <a:pt x="369" y="331"/>
                  </a:lnTo>
                  <a:lnTo>
                    <a:pt x="60" y="331"/>
                  </a:lnTo>
                  <a:cubicBezTo>
                    <a:pt x="24" y="331"/>
                    <a:pt x="0" y="379"/>
                    <a:pt x="36" y="403"/>
                  </a:cubicBezTo>
                  <a:lnTo>
                    <a:pt x="286" y="593"/>
                  </a:lnTo>
                  <a:lnTo>
                    <a:pt x="191" y="891"/>
                  </a:lnTo>
                  <a:cubicBezTo>
                    <a:pt x="182" y="917"/>
                    <a:pt x="204" y="936"/>
                    <a:pt x="226" y="936"/>
                  </a:cubicBezTo>
                  <a:cubicBezTo>
                    <a:pt x="235" y="936"/>
                    <a:pt x="244" y="933"/>
                    <a:pt x="250" y="927"/>
                  </a:cubicBezTo>
                  <a:lnTo>
                    <a:pt x="500" y="748"/>
                  </a:lnTo>
                  <a:lnTo>
                    <a:pt x="750" y="927"/>
                  </a:lnTo>
                  <a:cubicBezTo>
                    <a:pt x="760" y="933"/>
                    <a:pt x="770" y="936"/>
                    <a:pt x="779" y="936"/>
                  </a:cubicBezTo>
                  <a:cubicBezTo>
                    <a:pt x="802" y="936"/>
                    <a:pt x="818" y="917"/>
                    <a:pt x="810" y="891"/>
                  </a:cubicBezTo>
                  <a:lnTo>
                    <a:pt x="715" y="593"/>
                  </a:lnTo>
                  <a:lnTo>
                    <a:pt x="965" y="403"/>
                  </a:lnTo>
                  <a:cubicBezTo>
                    <a:pt x="1000" y="379"/>
                    <a:pt x="976" y="331"/>
                    <a:pt x="941" y="331"/>
                  </a:cubicBezTo>
                  <a:lnTo>
                    <a:pt x="643" y="331"/>
                  </a:lnTo>
                  <a:lnTo>
                    <a:pt x="536" y="46"/>
                  </a:lnTo>
                  <a:cubicBezTo>
                    <a:pt x="530" y="28"/>
                    <a:pt x="515" y="19"/>
                    <a:pt x="500" y="19"/>
                  </a:cubicBezTo>
                  <a:close/>
                  <a:moveTo>
                    <a:pt x="4018" y="739"/>
                  </a:moveTo>
                  <a:cubicBezTo>
                    <a:pt x="3998" y="739"/>
                    <a:pt x="3977" y="754"/>
                    <a:pt x="3977" y="784"/>
                  </a:cubicBezTo>
                  <a:lnTo>
                    <a:pt x="3882" y="1069"/>
                  </a:lnTo>
                  <a:lnTo>
                    <a:pt x="3584" y="1069"/>
                  </a:lnTo>
                  <a:cubicBezTo>
                    <a:pt x="3536" y="1069"/>
                    <a:pt x="3524" y="1129"/>
                    <a:pt x="3560" y="1153"/>
                  </a:cubicBezTo>
                  <a:lnTo>
                    <a:pt x="3798" y="1331"/>
                  </a:lnTo>
                  <a:lnTo>
                    <a:pt x="3715" y="1629"/>
                  </a:lnTo>
                  <a:cubicBezTo>
                    <a:pt x="3705" y="1658"/>
                    <a:pt x="3728" y="1680"/>
                    <a:pt x="3756" y="1680"/>
                  </a:cubicBezTo>
                  <a:cubicBezTo>
                    <a:pt x="3762" y="1680"/>
                    <a:pt x="3768" y="1679"/>
                    <a:pt x="3774" y="1677"/>
                  </a:cubicBezTo>
                  <a:lnTo>
                    <a:pt x="4024" y="1498"/>
                  </a:lnTo>
                  <a:lnTo>
                    <a:pt x="4263" y="1677"/>
                  </a:lnTo>
                  <a:cubicBezTo>
                    <a:pt x="4269" y="1679"/>
                    <a:pt x="4276" y="1680"/>
                    <a:pt x="4282" y="1680"/>
                  </a:cubicBezTo>
                  <a:cubicBezTo>
                    <a:pt x="4313" y="1680"/>
                    <a:pt x="4344" y="1658"/>
                    <a:pt x="4334" y="1629"/>
                  </a:cubicBezTo>
                  <a:lnTo>
                    <a:pt x="4239" y="1331"/>
                  </a:lnTo>
                  <a:lnTo>
                    <a:pt x="4489" y="1153"/>
                  </a:lnTo>
                  <a:cubicBezTo>
                    <a:pt x="4525" y="1129"/>
                    <a:pt x="4501" y="1069"/>
                    <a:pt x="4465" y="1069"/>
                  </a:cubicBezTo>
                  <a:lnTo>
                    <a:pt x="4167" y="1069"/>
                  </a:lnTo>
                  <a:lnTo>
                    <a:pt x="4060" y="784"/>
                  </a:lnTo>
                  <a:cubicBezTo>
                    <a:pt x="4060" y="754"/>
                    <a:pt x="4039" y="739"/>
                    <a:pt x="4018" y="739"/>
                  </a:cubicBezTo>
                  <a:close/>
                  <a:moveTo>
                    <a:pt x="6376" y="748"/>
                  </a:moveTo>
                  <a:cubicBezTo>
                    <a:pt x="6355" y="748"/>
                    <a:pt x="6334" y="760"/>
                    <a:pt x="6334" y="784"/>
                  </a:cubicBezTo>
                  <a:lnTo>
                    <a:pt x="6239" y="1081"/>
                  </a:lnTo>
                  <a:lnTo>
                    <a:pt x="5941" y="1081"/>
                  </a:lnTo>
                  <a:cubicBezTo>
                    <a:pt x="5894" y="1081"/>
                    <a:pt x="5882" y="1129"/>
                    <a:pt x="5918" y="1153"/>
                  </a:cubicBezTo>
                  <a:lnTo>
                    <a:pt x="6156" y="1331"/>
                  </a:lnTo>
                  <a:lnTo>
                    <a:pt x="6072" y="1629"/>
                  </a:lnTo>
                  <a:cubicBezTo>
                    <a:pt x="6063" y="1658"/>
                    <a:pt x="6085" y="1680"/>
                    <a:pt x="6113" y="1680"/>
                  </a:cubicBezTo>
                  <a:cubicBezTo>
                    <a:pt x="6119" y="1680"/>
                    <a:pt x="6126" y="1679"/>
                    <a:pt x="6132" y="1677"/>
                  </a:cubicBezTo>
                  <a:lnTo>
                    <a:pt x="6382" y="1498"/>
                  </a:lnTo>
                  <a:lnTo>
                    <a:pt x="6632" y="1677"/>
                  </a:lnTo>
                  <a:cubicBezTo>
                    <a:pt x="6636" y="1679"/>
                    <a:pt x="6641" y="1680"/>
                    <a:pt x="6646" y="1680"/>
                  </a:cubicBezTo>
                  <a:cubicBezTo>
                    <a:pt x="6671" y="1680"/>
                    <a:pt x="6701" y="1658"/>
                    <a:pt x="6691" y="1629"/>
                  </a:cubicBezTo>
                  <a:lnTo>
                    <a:pt x="6596" y="1331"/>
                  </a:lnTo>
                  <a:lnTo>
                    <a:pt x="6846" y="1153"/>
                  </a:lnTo>
                  <a:cubicBezTo>
                    <a:pt x="6870" y="1129"/>
                    <a:pt x="6858" y="1069"/>
                    <a:pt x="6822" y="1069"/>
                  </a:cubicBezTo>
                  <a:lnTo>
                    <a:pt x="6513" y="1069"/>
                  </a:lnTo>
                  <a:lnTo>
                    <a:pt x="6418" y="784"/>
                  </a:lnTo>
                  <a:cubicBezTo>
                    <a:pt x="6418" y="760"/>
                    <a:pt x="6397" y="748"/>
                    <a:pt x="6376" y="748"/>
                  </a:cubicBezTo>
                  <a:close/>
                  <a:moveTo>
                    <a:pt x="8726" y="739"/>
                  </a:moveTo>
                  <a:cubicBezTo>
                    <a:pt x="8704" y="739"/>
                    <a:pt x="8680" y="754"/>
                    <a:pt x="8680" y="784"/>
                  </a:cubicBezTo>
                  <a:lnTo>
                    <a:pt x="8585" y="1069"/>
                  </a:lnTo>
                  <a:lnTo>
                    <a:pt x="8287" y="1069"/>
                  </a:lnTo>
                  <a:cubicBezTo>
                    <a:pt x="8239" y="1069"/>
                    <a:pt x="8227" y="1129"/>
                    <a:pt x="8263" y="1153"/>
                  </a:cubicBezTo>
                  <a:lnTo>
                    <a:pt x="8501" y="1331"/>
                  </a:lnTo>
                  <a:lnTo>
                    <a:pt x="8418" y="1629"/>
                  </a:lnTo>
                  <a:cubicBezTo>
                    <a:pt x="8408" y="1658"/>
                    <a:pt x="8431" y="1680"/>
                    <a:pt x="8459" y="1680"/>
                  </a:cubicBezTo>
                  <a:cubicBezTo>
                    <a:pt x="8465" y="1680"/>
                    <a:pt x="8471" y="1679"/>
                    <a:pt x="8477" y="1677"/>
                  </a:cubicBezTo>
                  <a:lnTo>
                    <a:pt x="8727" y="1498"/>
                  </a:lnTo>
                  <a:lnTo>
                    <a:pt x="8966" y="1677"/>
                  </a:lnTo>
                  <a:cubicBezTo>
                    <a:pt x="8972" y="1679"/>
                    <a:pt x="8979" y="1680"/>
                    <a:pt x="8985" y="1680"/>
                  </a:cubicBezTo>
                  <a:cubicBezTo>
                    <a:pt x="9016" y="1680"/>
                    <a:pt x="9047" y="1658"/>
                    <a:pt x="9037" y="1629"/>
                  </a:cubicBezTo>
                  <a:lnTo>
                    <a:pt x="8942" y="1331"/>
                  </a:lnTo>
                  <a:lnTo>
                    <a:pt x="9192" y="1153"/>
                  </a:lnTo>
                  <a:cubicBezTo>
                    <a:pt x="9216" y="1129"/>
                    <a:pt x="9204" y="1069"/>
                    <a:pt x="9168" y="1069"/>
                  </a:cubicBezTo>
                  <a:lnTo>
                    <a:pt x="8870" y="1069"/>
                  </a:lnTo>
                  <a:lnTo>
                    <a:pt x="8763" y="784"/>
                  </a:lnTo>
                  <a:cubicBezTo>
                    <a:pt x="8769" y="754"/>
                    <a:pt x="8748" y="739"/>
                    <a:pt x="8726" y="739"/>
                  </a:cubicBezTo>
                  <a:close/>
                  <a:moveTo>
                    <a:pt x="1672" y="743"/>
                  </a:moveTo>
                  <a:cubicBezTo>
                    <a:pt x="1649" y="743"/>
                    <a:pt x="1625" y="759"/>
                    <a:pt x="1631" y="784"/>
                  </a:cubicBezTo>
                  <a:lnTo>
                    <a:pt x="1536" y="1081"/>
                  </a:lnTo>
                  <a:lnTo>
                    <a:pt x="1238" y="1081"/>
                  </a:lnTo>
                  <a:cubicBezTo>
                    <a:pt x="1191" y="1081"/>
                    <a:pt x="1179" y="1129"/>
                    <a:pt x="1215" y="1153"/>
                  </a:cubicBezTo>
                  <a:lnTo>
                    <a:pt x="1453" y="1331"/>
                  </a:lnTo>
                  <a:lnTo>
                    <a:pt x="1357" y="1629"/>
                  </a:lnTo>
                  <a:cubicBezTo>
                    <a:pt x="1348" y="1657"/>
                    <a:pt x="1375" y="1684"/>
                    <a:pt x="1404" y="1684"/>
                  </a:cubicBezTo>
                  <a:cubicBezTo>
                    <a:pt x="1412" y="1684"/>
                    <a:pt x="1421" y="1682"/>
                    <a:pt x="1429" y="1677"/>
                  </a:cubicBezTo>
                  <a:lnTo>
                    <a:pt x="1679" y="1498"/>
                  </a:lnTo>
                  <a:lnTo>
                    <a:pt x="1917" y="1677"/>
                  </a:lnTo>
                  <a:cubicBezTo>
                    <a:pt x="1925" y="1682"/>
                    <a:pt x="1934" y="1684"/>
                    <a:pt x="1942" y="1684"/>
                  </a:cubicBezTo>
                  <a:cubicBezTo>
                    <a:pt x="1971" y="1684"/>
                    <a:pt x="1998" y="1657"/>
                    <a:pt x="1988" y="1629"/>
                  </a:cubicBezTo>
                  <a:lnTo>
                    <a:pt x="1893" y="1331"/>
                  </a:lnTo>
                  <a:lnTo>
                    <a:pt x="2143" y="1153"/>
                  </a:lnTo>
                  <a:cubicBezTo>
                    <a:pt x="2179" y="1129"/>
                    <a:pt x="2155" y="1069"/>
                    <a:pt x="2119" y="1069"/>
                  </a:cubicBezTo>
                  <a:lnTo>
                    <a:pt x="1810" y="1069"/>
                  </a:lnTo>
                  <a:lnTo>
                    <a:pt x="1715" y="784"/>
                  </a:lnTo>
                  <a:cubicBezTo>
                    <a:pt x="1715" y="756"/>
                    <a:pt x="1693" y="743"/>
                    <a:pt x="1672" y="743"/>
                  </a:cubicBezTo>
                  <a:close/>
                  <a:moveTo>
                    <a:pt x="502" y="1524"/>
                  </a:moveTo>
                  <a:cubicBezTo>
                    <a:pt x="489" y="1524"/>
                    <a:pt x="474" y="1531"/>
                    <a:pt x="464" y="1546"/>
                  </a:cubicBezTo>
                  <a:lnTo>
                    <a:pt x="369" y="1843"/>
                  </a:lnTo>
                  <a:lnTo>
                    <a:pt x="60" y="1843"/>
                  </a:lnTo>
                  <a:cubicBezTo>
                    <a:pt x="24" y="1843"/>
                    <a:pt x="12" y="1891"/>
                    <a:pt x="36" y="1915"/>
                  </a:cubicBezTo>
                  <a:lnTo>
                    <a:pt x="286" y="2105"/>
                  </a:lnTo>
                  <a:lnTo>
                    <a:pt x="191" y="2403"/>
                  </a:lnTo>
                  <a:cubicBezTo>
                    <a:pt x="182" y="2429"/>
                    <a:pt x="204" y="2448"/>
                    <a:pt x="231" y="2448"/>
                  </a:cubicBezTo>
                  <a:cubicBezTo>
                    <a:pt x="241" y="2448"/>
                    <a:pt x="252" y="2445"/>
                    <a:pt x="262" y="2439"/>
                  </a:cubicBezTo>
                  <a:lnTo>
                    <a:pt x="500" y="2260"/>
                  </a:lnTo>
                  <a:lnTo>
                    <a:pt x="750" y="2451"/>
                  </a:lnTo>
                  <a:cubicBezTo>
                    <a:pt x="760" y="2457"/>
                    <a:pt x="770" y="2460"/>
                    <a:pt x="779" y="2460"/>
                  </a:cubicBezTo>
                  <a:cubicBezTo>
                    <a:pt x="802" y="2460"/>
                    <a:pt x="818" y="2441"/>
                    <a:pt x="810" y="2415"/>
                  </a:cubicBezTo>
                  <a:lnTo>
                    <a:pt x="726" y="2117"/>
                  </a:lnTo>
                  <a:lnTo>
                    <a:pt x="965" y="1927"/>
                  </a:lnTo>
                  <a:cubicBezTo>
                    <a:pt x="1000" y="1903"/>
                    <a:pt x="976" y="1855"/>
                    <a:pt x="941" y="1855"/>
                  </a:cubicBezTo>
                  <a:lnTo>
                    <a:pt x="643" y="1855"/>
                  </a:lnTo>
                  <a:lnTo>
                    <a:pt x="536" y="1558"/>
                  </a:lnTo>
                  <a:cubicBezTo>
                    <a:pt x="536" y="1537"/>
                    <a:pt x="520" y="1524"/>
                    <a:pt x="502" y="1524"/>
                  </a:cubicBezTo>
                  <a:close/>
                  <a:moveTo>
                    <a:pt x="2854" y="1507"/>
                  </a:moveTo>
                  <a:cubicBezTo>
                    <a:pt x="2835" y="1507"/>
                    <a:pt x="2815" y="1519"/>
                    <a:pt x="2810" y="1546"/>
                  </a:cubicBezTo>
                  <a:lnTo>
                    <a:pt x="2715" y="1843"/>
                  </a:lnTo>
                  <a:lnTo>
                    <a:pt x="2417" y="1843"/>
                  </a:lnTo>
                  <a:cubicBezTo>
                    <a:pt x="2369" y="1843"/>
                    <a:pt x="2358" y="1891"/>
                    <a:pt x="2393" y="1915"/>
                  </a:cubicBezTo>
                  <a:lnTo>
                    <a:pt x="2631" y="2093"/>
                  </a:lnTo>
                  <a:lnTo>
                    <a:pt x="2536" y="2391"/>
                  </a:lnTo>
                  <a:cubicBezTo>
                    <a:pt x="2527" y="2419"/>
                    <a:pt x="2553" y="2446"/>
                    <a:pt x="2582" y="2446"/>
                  </a:cubicBezTo>
                  <a:cubicBezTo>
                    <a:pt x="2591" y="2446"/>
                    <a:pt x="2600" y="2444"/>
                    <a:pt x="2608" y="2439"/>
                  </a:cubicBezTo>
                  <a:lnTo>
                    <a:pt x="2858" y="2260"/>
                  </a:lnTo>
                  <a:lnTo>
                    <a:pt x="3096" y="2451"/>
                  </a:lnTo>
                  <a:cubicBezTo>
                    <a:pt x="3106" y="2457"/>
                    <a:pt x="3117" y="2460"/>
                    <a:pt x="3127" y="2460"/>
                  </a:cubicBezTo>
                  <a:cubicBezTo>
                    <a:pt x="3153" y="2460"/>
                    <a:pt x="3176" y="2441"/>
                    <a:pt x="3167" y="2415"/>
                  </a:cubicBezTo>
                  <a:lnTo>
                    <a:pt x="3072" y="2117"/>
                  </a:lnTo>
                  <a:lnTo>
                    <a:pt x="3310" y="1927"/>
                  </a:lnTo>
                  <a:cubicBezTo>
                    <a:pt x="3346" y="1903"/>
                    <a:pt x="3322" y="1855"/>
                    <a:pt x="3286" y="1855"/>
                  </a:cubicBezTo>
                  <a:lnTo>
                    <a:pt x="2989" y="1855"/>
                  </a:lnTo>
                  <a:lnTo>
                    <a:pt x="2893" y="1558"/>
                  </a:lnTo>
                  <a:cubicBezTo>
                    <a:pt x="2900" y="1525"/>
                    <a:pt x="2878" y="1507"/>
                    <a:pt x="2854" y="1507"/>
                  </a:cubicBezTo>
                  <a:close/>
                  <a:moveTo>
                    <a:pt x="5202" y="1515"/>
                  </a:moveTo>
                  <a:cubicBezTo>
                    <a:pt x="5187" y="1515"/>
                    <a:pt x="5173" y="1525"/>
                    <a:pt x="5167" y="1546"/>
                  </a:cubicBezTo>
                  <a:lnTo>
                    <a:pt x="5072" y="1843"/>
                  </a:lnTo>
                  <a:lnTo>
                    <a:pt x="4763" y="1843"/>
                  </a:lnTo>
                  <a:cubicBezTo>
                    <a:pt x="4727" y="1843"/>
                    <a:pt x="4703" y="1891"/>
                    <a:pt x="4739" y="1915"/>
                  </a:cubicBezTo>
                  <a:lnTo>
                    <a:pt x="4989" y="2093"/>
                  </a:lnTo>
                  <a:lnTo>
                    <a:pt x="4894" y="2391"/>
                  </a:lnTo>
                  <a:cubicBezTo>
                    <a:pt x="4884" y="2419"/>
                    <a:pt x="4904" y="2446"/>
                    <a:pt x="4930" y="2446"/>
                  </a:cubicBezTo>
                  <a:cubicBezTo>
                    <a:pt x="4937" y="2446"/>
                    <a:pt x="4945" y="2444"/>
                    <a:pt x="4953" y="2439"/>
                  </a:cubicBezTo>
                  <a:lnTo>
                    <a:pt x="5203" y="2260"/>
                  </a:lnTo>
                  <a:lnTo>
                    <a:pt x="5453" y="2451"/>
                  </a:lnTo>
                  <a:cubicBezTo>
                    <a:pt x="5463" y="2457"/>
                    <a:pt x="5473" y="2460"/>
                    <a:pt x="5482" y="2460"/>
                  </a:cubicBezTo>
                  <a:cubicBezTo>
                    <a:pt x="5505" y="2460"/>
                    <a:pt x="5521" y="2441"/>
                    <a:pt x="5513" y="2415"/>
                  </a:cubicBezTo>
                  <a:lnTo>
                    <a:pt x="5417" y="2117"/>
                  </a:lnTo>
                  <a:lnTo>
                    <a:pt x="5668" y="1927"/>
                  </a:lnTo>
                  <a:cubicBezTo>
                    <a:pt x="5703" y="1903"/>
                    <a:pt x="5679" y="1855"/>
                    <a:pt x="5644" y="1855"/>
                  </a:cubicBezTo>
                  <a:lnTo>
                    <a:pt x="5334" y="1855"/>
                  </a:lnTo>
                  <a:lnTo>
                    <a:pt x="5239" y="1558"/>
                  </a:lnTo>
                  <a:cubicBezTo>
                    <a:pt x="5239" y="1531"/>
                    <a:pt x="5220" y="1515"/>
                    <a:pt x="5202" y="1515"/>
                  </a:cubicBezTo>
                  <a:close/>
                  <a:moveTo>
                    <a:pt x="7550" y="1507"/>
                  </a:moveTo>
                  <a:cubicBezTo>
                    <a:pt x="7529" y="1507"/>
                    <a:pt x="7506" y="1519"/>
                    <a:pt x="7501" y="1546"/>
                  </a:cubicBezTo>
                  <a:lnTo>
                    <a:pt x="7406" y="1843"/>
                  </a:lnTo>
                  <a:lnTo>
                    <a:pt x="7108" y="1843"/>
                  </a:lnTo>
                  <a:cubicBezTo>
                    <a:pt x="7072" y="1843"/>
                    <a:pt x="7049" y="1891"/>
                    <a:pt x="7084" y="1915"/>
                  </a:cubicBezTo>
                  <a:lnTo>
                    <a:pt x="7334" y="2093"/>
                  </a:lnTo>
                  <a:lnTo>
                    <a:pt x="7239" y="2391"/>
                  </a:lnTo>
                  <a:cubicBezTo>
                    <a:pt x="7230" y="2419"/>
                    <a:pt x="7249" y="2446"/>
                    <a:pt x="7275" y="2446"/>
                  </a:cubicBezTo>
                  <a:cubicBezTo>
                    <a:pt x="7283" y="2446"/>
                    <a:pt x="7291" y="2444"/>
                    <a:pt x="7299" y="2439"/>
                  </a:cubicBezTo>
                  <a:lnTo>
                    <a:pt x="7549" y="2260"/>
                  </a:lnTo>
                  <a:lnTo>
                    <a:pt x="7799" y="2451"/>
                  </a:lnTo>
                  <a:cubicBezTo>
                    <a:pt x="7809" y="2457"/>
                    <a:pt x="7820" y="2460"/>
                    <a:pt x="7830" y="2460"/>
                  </a:cubicBezTo>
                  <a:cubicBezTo>
                    <a:pt x="7856" y="2460"/>
                    <a:pt x="7879" y="2441"/>
                    <a:pt x="7870" y="2415"/>
                  </a:cubicBezTo>
                  <a:lnTo>
                    <a:pt x="7775" y="2117"/>
                  </a:lnTo>
                  <a:lnTo>
                    <a:pt x="8013" y="1927"/>
                  </a:lnTo>
                  <a:cubicBezTo>
                    <a:pt x="8037" y="1903"/>
                    <a:pt x="8025" y="1855"/>
                    <a:pt x="7989" y="1855"/>
                  </a:cubicBezTo>
                  <a:lnTo>
                    <a:pt x="7692" y="1855"/>
                  </a:lnTo>
                  <a:lnTo>
                    <a:pt x="7596" y="1558"/>
                  </a:lnTo>
                  <a:cubicBezTo>
                    <a:pt x="7603" y="1525"/>
                    <a:pt x="7577" y="1507"/>
                    <a:pt x="7550" y="1507"/>
                  </a:cubicBezTo>
                  <a:close/>
                  <a:moveTo>
                    <a:pt x="9903" y="1507"/>
                  </a:moveTo>
                  <a:cubicBezTo>
                    <a:pt x="9884" y="1507"/>
                    <a:pt x="9864" y="1519"/>
                    <a:pt x="9859" y="1546"/>
                  </a:cubicBezTo>
                  <a:lnTo>
                    <a:pt x="9763" y="1843"/>
                  </a:lnTo>
                  <a:lnTo>
                    <a:pt x="9466" y="1843"/>
                  </a:lnTo>
                  <a:cubicBezTo>
                    <a:pt x="9430" y="1843"/>
                    <a:pt x="9406" y="1891"/>
                    <a:pt x="9442" y="1915"/>
                  </a:cubicBezTo>
                  <a:lnTo>
                    <a:pt x="9692" y="2093"/>
                  </a:lnTo>
                  <a:lnTo>
                    <a:pt x="9597" y="2391"/>
                  </a:lnTo>
                  <a:cubicBezTo>
                    <a:pt x="9587" y="2419"/>
                    <a:pt x="9607" y="2446"/>
                    <a:pt x="9632" y="2446"/>
                  </a:cubicBezTo>
                  <a:cubicBezTo>
                    <a:pt x="9640" y="2446"/>
                    <a:pt x="9648" y="2444"/>
                    <a:pt x="9656" y="2439"/>
                  </a:cubicBezTo>
                  <a:lnTo>
                    <a:pt x="9906" y="2260"/>
                  </a:lnTo>
                  <a:lnTo>
                    <a:pt x="10156" y="2451"/>
                  </a:lnTo>
                  <a:cubicBezTo>
                    <a:pt x="10163" y="2457"/>
                    <a:pt x="10171" y="2460"/>
                    <a:pt x="10180" y="2460"/>
                  </a:cubicBezTo>
                  <a:cubicBezTo>
                    <a:pt x="10202" y="2460"/>
                    <a:pt x="10224" y="2441"/>
                    <a:pt x="10216" y="2415"/>
                  </a:cubicBezTo>
                  <a:lnTo>
                    <a:pt x="10120" y="2117"/>
                  </a:lnTo>
                  <a:lnTo>
                    <a:pt x="10359" y="1927"/>
                  </a:lnTo>
                  <a:cubicBezTo>
                    <a:pt x="10394" y="1903"/>
                    <a:pt x="10382" y="1855"/>
                    <a:pt x="10335" y="1855"/>
                  </a:cubicBezTo>
                  <a:lnTo>
                    <a:pt x="10037" y="1855"/>
                  </a:lnTo>
                  <a:lnTo>
                    <a:pt x="9942" y="1558"/>
                  </a:lnTo>
                  <a:cubicBezTo>
                    <a:pt x="9948" y="1525"/>
                    <a:pt x="9926" y="1507"/>
                    <a:pt x="9903" y="1507"/>
                  </a:cubicBezTo>
                  <a:close/>
                  <a:moveTo>
                    <a:pt x="1672" y="2249"/>
                  </a:moveTo>
                  <a:cubicBezTo>
                    <a:pt x="1654" y="2249"/>
                    <a:pt x="1636" y="2259"/>
                    <a:pt x="1631" y="2284"/>
                  </a:cubicBezTo>
                  <a:lnTo>
                    <a:pt x="1536" y="2582"/>
                  </a:lnTo>
                  <a:lnTo>
                    <a:pt x="1238" y="2582"/>
                  </a:lnTo>
                  <a:cubicBezTo>
                    <a:pt x="1203" y="2582"/>
                    <a:pt x="1179" y="2629"/>
                    <a:pt x="1215" y="2653"/>
                  </a:cubicBezTo>
                  <a:lnTo>
                    <a:pt x="1453" y="2843"/>
                  </a:lnTo>
                  <a:lnTo>
                    <a:pt x="1369" y="3141"/>
                  </a:lnTo>
                  <a:cubicBezTo>
                    <a:pt x="1361" y="3167"/>
                    <a:pt x="1377" y="3186"/>
                    <a:pt x="1400" y="3186"/>
                  </a:cubicBezTo>
                  <a:cubicBezTo>
                    <a:pt x="1409" y="3186"/>
                    <a:pt x="1419" y="3184"/>
                    <a:pt x="1429" y="3177"/>
                  </a:cubicBezTo>
                  <a:lnTo>
                    <a:pt x="1679" y="3010"/>
                  </a:lnTo>
                  <a:lnTo>
                    <a:pt x="1917" y="3201"/>
                  </a:lnTo>
                  <a:cubicBezTo>
                    <a:pt x="1925" y="3206"/>
                    <a:pt x="1934" y="3208"/>
                    <a:pt x="1942" y="3208"/>
                  </a:cubicBezTo>
                  <a:cubicBezTo>
                    <a:pt x="1971" y="3208"/>
                    <a:pt x="1998" y="3181"/>
                    <a:pt x="1988" y="3153"/>
                  </a:cubicBezTo>
                  <a:lnTo>
                    <a:pt x="1893" y="2855"/>
                  </a:lnTo>
                  <a:lnTo>
                    <a:pt x="2143" y="2677"/>
                  </a:lnTo>
                  <a:cubicBezTo>
                    <a:pt x="2167" y="2653"/>
                    <a:pt x="2155" y="2605"/>
                    <a:pt x="2119" y="2593"/>
                  </a:cubicBezTo>
                  <a:lnTo>
                    <a:pt x="1810" y="2593"/>
                  </a:lnTo>
                  <a:lnTo>
                    <a:pt x="1715" y="2296"/>
                  </a:lnTo>
                  <a:cubicBezTo>
                    <a:pt x="1722" y="2268"/>
                    <a:pt x="1696" y="2249"/>
                    <a:pt x="1672" y="2249"/>
                  </a:cubicBezTo>
                  <a:close/>
                  <a:moveTo>
                    <a:pt x="4017" y="2249"/>
                  </a:moveTo>
                  <a:cubicBezTo>
                    <a:pt x="3999" y="2249"/>
                    <a:pt x="3982" y="2259"/>
                    <a:pt x="3977" y="2284"/>
                  </a:cubicBezTo>
                  <a:lnTo>
                    <a:pt x="3882" y="2582"/>
                  </a:lnTo>
                  <a:lnTo>
                    <a:pt x="3584" y="2582"/>
                  </a:lnTo>
                  <a:cubicBezTo>
                    <a:pt x="3548" y="2582"/>
                    <a:pt x="3536" y="2629"/>
                    <a:pt x="3560" y="2653"/>
                  </a:cubicBezTo>
                  <a:lnTo>
                    <a:pt x="3810" y="2843"/>
                  </a:lnTo>
                  <a:lnTo>
                    <a:pt x="3715" y="3141"/>
                  </a:lnTo>
                  <a:cubicBezTo>
                    <a:pt x="3706" y="3167"/>
                    <a:pt x="3729" y="3186"/>
                    <a:pt x="3751" y="3186"/>
                  </a:cubicBezTo>
                  <a:cubicBezTo>
                    <a:pt x="3759" y="3186"/>
                    <a:pt x="3768" y="3184"/>
                    <a:pt x="3774" y="3177"/>
                  </a:cubicBezTo>
                  <a:lnTo>
                    <a:pt x="4024" y="3010"/>
                  </a:lnTo>
                  <a:lnTo>
                    <a:pt x="4274" y="3201"/>
                  </a:lnTo>
                  <a:cubicBezTo>
                    <a:pt x="4283" y="3206"/>
                    <a:pt x="4291" y="3208"/>
                    <a:pt x="4298" y="3208"/>
                  </a:cubicBezTo>
                  <a:cubicBezTo>
                    <a:pt x="4324" y="3208"/>
                    <a:pt x="4343" y="3181"/>
                    <a:pt x="4334" y="3153"/>
                  </a:cubicBezTo>
                  <a:lnTo>
                    <a:pt x="4251" y="2855"/>
                  </a:lnTo>
                  <a:lnTo>
                    <a:pt x="4489" y="2677"/>
                  </a:lnTo>
                  <a:cubicBezTo>
                    <a:pt x="4513" y="2653"/>
                    <a:pt x="4501" y="2593"/>
                    <a:pt x="4465" y="2593"/>
                  </a:cubicBezTo>
                  <a:lnTo>
                    <a:pt x="4167" y="2593"/>
                  </a:lnTo>
                  <a:lnTo>
                    <a:pt x="4060" y="2296"/>
                  </a:lnTo>
                  <a:cubicBezTo>
                    <a:pt x="4067" y="2268"/>
                    <a:pt x="4042" y="2249"/>
                    <a:pt x="4017" y="2249"/>
                  </a:cubicBezTo>
                  <a:close/>
                  <a:moveTo>
                    <a:pt x="6377" y="2255"/>
                  </a:moveTo>
                  <a:cubicBezTo>
                    <a:pt x="6359" y="2255"/>
                    <a:pt x="6340" y="2268"/>
                    <a:pt x="6334" y="2296"/>
                  </a:cubicBezTo>
                  <a:lnTo>
                    <a:pt x="6239" y="2593"/>
                  </a:lnTo>
                  <a:lnTo>
                    <a:pt x="5941" y="2593"/>
                  </a:lnTo>
                  <a:cubicBezTo>
                    <a:pt x="5894" y="2593"/>
                    <a:pt x="5882" y="2641"/>
                    <a:pt x="5918" y="2665"/>
                  </a:cubicBezTo>
                  <a:lnTo>
                    <a:pt x="6156" y="2843"/>
                  </a:lnTo>
                  <a:lnTo>
                    <a:pt x="6072" y="3141"/>
                  </a:lnTo>
                  <a:cubicBezTo>
                    <a:pt x="6064" y="3167"/>
                    <a:pt x="6080" y="3186"/>
                    <a:pt x="6103" y="3186"/>
                  </a:cubicBezTo>
                  <a:cubicBezTo>
                    <a:pt x="6112" y="3186"/>
                    <a:pt x="6122" y="3184"/>
                    <a:pt x="6132" y="3177"/>
                  </a:cubicBezTo>
                  <a:lnTo>
                    <a:pt x="6382" y="3010"/>
                  </a:lnTo>
                  <a:lnTo>
                    <a:pt x="6632" y="3201"/>
                  </a:lnTo>
                  <a:cubicBezTo>
                    <a:pt x="6637" y="3206"/>
                    <a:pt x="6644" y="3208"/>
                    <a:pt x="6651" y="3208"/>
                  </a:cubicBezTo>
                  <a:cubicBezTo>
                    <a:pt x="6674" y="3208"/>
                    <a:pt x="6701" y="3181"/>
                    <a:pt x="6691" y="3153"/>
                  </a:cubicBezTo>
                  <a:lnTo>
                    <a:pt x="6596" y="2855"/>
                  </a:lnTo>
                  <a:lnTo>
                    <a:pt x="6846" y="2677"/>
                  </a:lnTo>
                  <a:cubicBezTo>
                    <a:pt x="6870" y="2653"/>
                    <a:pt x="6858" y="2605"/>
                    <a:pt x="6822" y="2593"/>
                  </a:cubicBezTo>
                  <a:lnTo>
                    <a:pt x="6513" y="2593"/>
                  </a:lnTo>
                  <a:lnTo>
                    <a:pt x="6418" y="2296"/>
                  </a:lnTo>
                  <a:cubicBezTo>
                    <a:pt x="6418" y="2271"/>
                    <a:pt x="6398" y="2255"/>
                    <a:pt x="6377" y="2255"/>
                  </a:cubicBezTo>
                  <a:close/>
                  <a:moveTo>
                    <a:pt x="8720" y="2249"/>
                  </a:moveTo>
                  <a:cubicBezTo>
                    <a:pt x="8702" y="2249"/>
                    <a:pt x="8685" y="2259"/>
                    <a:pt x="8680" y="2284"/>
                  </a:cubicBezTo>
                  <a:lnTo>
                    <a:pt x="8585" y="2582"/>
                  </a:lnTo>
                  <a:lnTo>
                    <a:pt x="8287" y="2582"/>
                  </a:lnTo>
                  <a:cubicBezTo>
                    <a:pt x="8251" y="2582"/>
                    <a:pt x="8239" y="2629"/>
                    <a:pt x="8263" y="2653"/>
                  </a:cubicBezTo>
                  <a:lnTo>
                    <a:pt x="8513" y="2843"/>
                  </a:lnTo>
                  <a:lnTo>
                    <a:pt x="8418" y="3141"/>
                  </a:lnTo>
                  <a:cubicBezTo>
                    <a:pt x="8409" y="3167"/>
                    <a:pt x="8432" y="3186"/>
                    <a:pt x="8454" y="3186"/>
                  </a:cubicBezTo>
                  <a:cubicBezTo>
                    <a:pt x="8462" y="3186"/>
                    <a:pt x="8471" y="3184"/>
                    <a:pt x="8477" y="3177"/>
                  </a:cubicBezTo>
                  <a:lnTo>
                    <a:pt x="8727" y="3010"/>
                  </a:lnTo>
                  <a:lnTo>
                    <a:pt x="8977" y="3201"/>
                  </a:lnTo>
                  <a:cubicBezTo>
                    <a:pt x="8985" y="3206"/>
                    <a:pt x="8994" y="3208"/>
                    <a:pt x="9001" y="3208"/>
                  </a:cubicBezTo>
                  <a:cubicBezTo>
                    <a:pt x="9027" y="3208"/>
                    <a:pt x="9046" y="3181"/>
                    <a:pt x="9037" y="3153"/>
                  </a:cubicBezTo>
                  <a:lnTo>
                    <a:pt x="8954" y="2855"/>
                  </a:lnTo>
                  <a:lnTo>
                    <a:pt x="9192" y="2677"/>
                  </a:lnTo>
                  <a:cubicBezTo>
                    <a:pt x="9216" y="2653"/>
                    <a:pt x="9204" y="2605"/>
                    <a:pt x="9168" y="2593"/>
                  </a:cubicBezTo>
                  <a:lnTo>
                    <a:pt x="8870" y="2593"/>
                  </a:lnTo>
                  <a:lnTo>
                    <a:pt x="8763" y="2296"/>
                  </a:lnTo>
                  <a:cubicBezTo>
                    <a:pt x="8770" y="2268"/>
                    <a:pt x="8745" y="2249"/>
                    <a:pt x="8720" y="2249"/>
                  </a:cubicBezTo>
                  <a:close/>
                  <a:moveTo>
                    <a:pt x="500" y="3043"/>
                  </a:moveTo>
                  <a:cubicBezTo>
                    <a:pt x="485" y="3043"/>
                    <a:pt x="470" y="3052"/>
                    <a:pt x="464" y="3070"/>
                  </a:cubicBezTo>
                  <a:lnTo>
                    <a:pt x="369" y="3355"/>
                  </a:lnTo>
                  <a:lnTo>
                    <a:pt x="60" y="3355"/>
                  </a:lnTo>
                  <a:cubicBezTo>
                    <a:pt x="24" y="3355"/>
                    <a:pt x="12" y="3403"/>
                    <a:pt x="36" y="3427"/>
                  </a:cubicBezTo>
                  <a:lnTo>
                    <a:pt x="286" y="3617"/>
                  </a:lnTo>
                  <a:lnTo>
                    <a:pt x="191" y="3915"/>
                  </a:lnTo>
                  <a:cubicBezTo>
                    <a:pt x="181" y="3944"/>
                    <a:pt x="211" y="3966"/>
                    <a:pt x="242" y="3966"/>
                  </a:cubicBezTo>
                  <a:cubicBezTo>
                    <a:pt x="249" y="3966"/>
                    <a:pt x="256" y="3965"/>
                    <a:pt x="262" y="3963"/>
                  </a:cubicBezTo>
                  <a:lnTo>
                    <a:pt x="500" y="3784"/>
                  </a:lnTo>
                  <a:lnTo>
                    <a:pt x="750" y="3963"/>
                  </a:lnTo>
                  <a:cubicBezTo>
                    <a:pt x="758" y="3968"/>
                    <a:pt x="766" y="3970"/>
                    <a:pt x="774" y="3970"/>
                  </a:cubicBezTo>
                  <a:cubicBezTo>
                    <a:pt x="800" y="3970"/>
                    <a:pt x="819" y="3943"/>
                    <a:pt x="810" y="3915"/>
                  </a:cubicBezTo>
                  <a:lnTo>
                    <a:pt x="715" y="3617"/>
                  </a:lnTo>
                  <a:lnTo>
                    <a:pt x="965" y="3439"/>
                  </a:lnTo>
                  <a:cubicBezTo>
                    <a:pt x="1000" y="3415"/>
                    <a:pt x="976" y="3367"/>
                    <a:pt x="941" y="3367"/>
                  </a:cubicBezTo>
                  <a:lnTo>
                    <a:pt x="643" y="3367"/>
                  </a:lnTo>
                  <a:lnTo>
                    <a:pt x="536" y="3070"/>
                  </a:lnTo>
                  <a:cubicBezTo>
                    <a:pt x="530" y="3052"/>
                    <a:pt x="515" y="3043"/>
                    <a:pt x="500" y="3043"/>
                  </a:cubicBezTo>
                  <a:close/>
                  <a:moveTo>
                    <a:pt x="2846" y="3025"/>
                  </a:moveTo>
                  <a:cubicBezTo>
                    <a:pt x="2822" y="3025"/>
                    <a:pt x="2798" y="3040"/>
                    <a:pt x="2798" y="3070"/>
                  </a:cubicBezTo>
                  <a:lnTo>
                    <a:pt x="2703" y="3355"/>
                  </a:lnTo>
                  <a:lnTo>
                    <a:pt x="2405" y="3355"/>
                  </a:lnTo>
                  <a:cubicBezTo>
                    <a:pt x="2369" y="3367"/>
                    <a:pt x="2346" y="3415"/>
                    <a:pt x="2381" y="3439"/>
                  </a:cubicBezTo>
                  <a:lnTo>
                    <a:pt x="2631" y="3617"/>
                  </a:lnTo>
                  <a:lnTo>
                    <a:pt x="2536" y="3915"/>
                  </a:lnTo>
                  <a:cubicBezTo>
                    <a:pt x="2527" y="3943"/>
                    <a:pt x="2546" y="3970"/>
                    <a:pt x="2572" y="3970"/>
                  </a:cubicBezTo>
                  <a:cubicBezTo>
                    <a:pt x="2580" y="3970"/>
                    <a:pt x="2588" y="3968"/>
                    <a:pt x="2596" y="3963"/>
                  </a:cubicBezTo>
                  <a:lnTo>
                    <a:pt x="2846" y="3784"/>
                  </a:lnTo>
                  <a:lnTo>
                    <a:pt x="3096" y="3963"/>
                  </a:lnTo>
                  <a:cubicBezTo>
                    <a:pt x="3101" y="3968"/>
                    <a:pt x="3108" y="3970"/>
                    <a:pt x="3115" y="3970"/>
                  </a:cubicBezTo>
                  <a:cubicBezTo>
                    <a:pt x="3138" y="3970"/>
                    <a:pt x="3165" y="3943"/>
                    <a:pt x="3155" y="3915"/>
                  </a:cubicBezTo>
                  <a:lnTo>
                    <a:pt x="3060" y="3617"/>
                  </a:lnTo>
                  <a:lnTo>
                    <a:pt x="3310" y="3439"/>
                  </a:lnTo>
                  <a:cubicBezTo>
                    <a:pt x="3346" y="3415"/>
                    <a:pt x="3322" y="3367"/>
                    <a:pt x="3286" y="3355"/>
                  </a:cubicBezTo>
                  <a:lnTo>
                    <a:pt x="2989" y="3355"/>
                  </a:lnTo>
                  <a:lnTo>
                    <a:pt x="2893" y="3070"/>
                  </a:lnTo>
                  <a:cubicBezTo>
                    <a:pt x="2893" y="3040"/>
                    <a:pt x="2870" y="3025"/>
                    <a:pt x="2846" y="3025"/>
                  </a:cubicBezTo>
                  <a:close/>
                  <a:moveTo>
                    <a:pt x="5203" y="3043"/>
                  </a:moveTo>
                  <a:cubicBezTo>
                    <a:pt x="5188" y="3043"/>
                    <a:pt x="5173" y="3052"/>
                    <a:pt x="5167" y="3070"/>
                  </a:cubicBezTo>
                  <a:lnTo>
                    <a:pt x="5072" y="3355"/>
                  </a:lnTo>
                  <a:lnTo>
                    <a:pt x="4763" y="3355"/>
                  </a:lnTo>
                  <a:cubicBezTo>
                    <a:pt x="4715" y="3355"/>
                    <a:pt x="4703" y="3415"/>
                    <a:pt x="4739" y="3439"/>
                  </a:cubicBezTo>
                  <a:lnTo>
                    <a:pt x="4989" y="3617"/>
                  </a:lnTo>
                  <a:lnTo>
                    <a:pt x="4894" y="3915"/>
                  </a:lnTo>
                  <a:cubicBezTo>
                    <a:pt x="4884" y="3943"/>
                    <a:pt x="4904" y="3970"/>
                    <a:pt x="4930" y="3970"/>
                  </a:cubicBezTo>
                  <a:cubicBezTo>
                    <a:pt x="4937" y="3970"/>
                    <a:pt x="4945" y="3968"/>
                    <a:pt x="4953" y="3963"/>
                  </a:cubicBezTo>
                  <a:lnTo>
                    <a:pt x="5203" y="3784"/>
                  </a:lnTo>
                  <a:lnTo>
                    <a:pt x="5453" y="3963"/>
                  </a:lnTo>
                  <a:cubicBezTo>
                    <a:pt x="5461" y="3968"/>
                    <a:pt x="5469" y="3970"/>
                    <a:pt x="5477" y="3970"/>
                  </a:cubicBezTo>
                  <a:cubicBezTo>
                    <a:pt x="5503" y="3970"/>
                    <a:pt x="5522" y="3943"/>
                    <a:pt x="5513" y="3915"/>
                  </a:cubicBezTo>
                  <a:lnTo>
                    <a:pt x="5417" y="3617"/>
                  </a:lnTo>
                  <a:lnTo>
                    <a:pt x="5668" y="3439"/>
                  </a:lnTo>
                  <a:cubicBezTo>
                    <a:pt x="5703" y="3415"/>
                    <a:pt x="5691" y="3355"/>
                    <a:pt x="5644" y="3355"/>
                  </a:cubicBezTo>
                  <a:lnTo>
                    <a:pt x="5334" y="3355"/>
                  </a:lnTo>
                  <a:lnTo>
                    <a:pt x="5239" y="3070"/>
                  </a:lnTo>
                  <a:cubicBezTo>
                    <a:pt x="5233" y="3052"/>
                    <a:pt x="5218" y="3043"/>
                    <a:pt x="5203" y="3043"/>
                  </a:cubicBezTo>
                  <a:close/>
                  <a:moveTo>
                    <a:pt x="7549" y="3025"/>
                  </a:moveTo>
                  <a:cubicBezTo>
                    <a:pt x="7525" y="3025"/>
                    <a:pt x="7501" y="3040"/>
                    <a:pt x="7501" y="3070"/>
                  </a:cubicBezTo>
                  <a:lnTo>
                    <a:pt x="7406" y="3355"/>
                  </a:lnTo>
                  <a:lnTo>
                    <a:pt x="7108" y="3355"/>
                  </a:lnTo>
                  <a:cubicBezTo>
                    <a:pt x="7061" y="3355"/>
                    <a:pt x="7049" y="3415"/>
                    <a:pt x="7084" y="3427"/>
                  </a:cubicBezTo>
                  <a:lnTo>
                    <a:pt x="7334" y="3617"/>
                  </a:lnTo>
                  <a:lnTo>
                    <a:pt x="7239" y="3915"/>
                  </a:lnTo>
                  <a:cubicBezTo>
                    <a:pt x="7229" y="3944"/>
                    <a:pt x="7252" y="3966"/>
                    <a:pt x="7280" y="3966"/>
                  </a:cubicBezTo>
                  <a:cubicBezTo>
                    <a:pt x="7286" y="3966"/>
                    <a:pt x="7292" y="3965"/>
                    <a:pt x="7299" y="3963"/>
                  </a:cubicBezTo>
                  <a:lnTo>
                    <a:pt x="7549" y="3784"/>
                  </a:lnTo>
                  <a:lnTo>
                    <a:pt x="7799" y="3963"/>
                  </a:lnTo>
                  <a:cubicBezTo>
                    <a:pt x="7804" y="3968"/>
                    <a:pt x="7811" y="3970"/>
                    <a:pt x="7818" y="3970"/>
                  </a:cubicBezTo>
                  <a:cubicBezTo>
                    <a:pt x="7841" y="3970"/>
                    <a:pt x="7867" y="3943"/>
                    <a:pt x="7858" y="3915"/>
                  </a:cubicBezTo>
                  <a:lnTo>
                    <a:pt x="7763" y="3617"/>
                  </a:lnTo>
                  <a:lnTo>
                    <a:pt x="8013" y="3439"/>
                  </a:lnTo>
                  <a:cubicBezTo>
                    <a:pt x="8049" y="3415"/>
                    <a:pt x="8025" y="3355"/>
                    <a:pt x="7989" y="3355"/>
                  </a:cubicBezTo>
                  <a:lnTo>
                    <a:pt x="7692" y="3355"/>
                  </a:lnTo>
                  <a:lnTo>
                    <a:pt x="7596" y="3070"/>
                  </a:lnTo>
                  <a:cubicBezTo>
                    <a:pt x="7596" y="3040"/>
                    <a:pt x="7573" y="3025"/>
                    <a:pt x="7549" y="3025"/>
                  </a:cubicBezTo>
                  <a:close/>
                  <a:moveTo>
                    <a:pt x="9894" y="3025"/>
                  </a:moveTo>
                  <a:cubicBezTo>
                    <a:pt x="9870" y="3025"/>
                    <a:pt x="9847" y="3040"/>
                    <a:pt x="9847" y="3070"/>
                  </a:cubicBezTo>
                  <a:lnTo>
                    <a:pt x="9751" y="3355"/>
                  </a:lnTo>
                  <a:lnTo>
                    <a:pt x="9454" y="3355"/>
                  </a:lnTo>
                  <a:cubicBezTo>
                    <a:pt x="9418" y="3367"/>
                    <a:pt x="9406" y="3415"/>
                    <a:pt x="9430" y="3439"/>
                  </a:cubicBezTo>
                  <a:lnTo>
                    <a:pt x="9680" y="3617"/>
                  </a:lnTo>
                  <a:lnTo>
                    <a:pt x="9585" y="3915"/>
                  </a:lnTo>
                  <a:cubicBezTo>
                    <a:pt x="9575" y="3943"/>
                    <a:pt x="9602" y="3970"/>
                    <a:pt x="9625" y="3970"/>
                  </a:cubicBezTo>
                  <a:cubicBezTo>
                    <a:pt x="9632" y="3970"/>
                    <a:pt x="9639" y="3968"/>
                    <a:pt x="9644" y="3963"/>
                  </a:cubicBezTo>
                  <a:lnTo>
                    <a:pt x="9894" y="3784"/>
                  </a:lnTo>
                  <a:lnTo>
                    <a:pt x="10144" y="3963"/>
                  </a:lnTo>
                  <a:cubicBezTo>
                    <a:pt x="10152" y="3968"/>
                    <a:pt x="10160" y="3970"/>
                    <a:pt x="10168" y="3970"/>
                  </a:cubicBezTo>
                  <a:cubicBezTo>
                    <a:pt x="10194" y="3970"/>
                    <a:pt x="10213" y="3943"/>
                    <a:pt x="10204" y="3915"/>
                  </a:cubicBezTo>
                  <a:lnTo>
                    <a:pt x="10120" y="3617"/>
                  </a:lnTo>
                  <a:lnTo>
                    <a:pt x="10359" y="3439"/>
                  </a:lnTo>
                  <a:cubicBezTo>
                    <a:pt x="10394" y="3415"/>
                    <a:pt x="10382" y="3367"/>
                    <a:pt x="10335" y="3355"/>
                  </a:cubicBezTo>
                  <a:lnTo>
                    <a:pt x="10037" y="3355"/>
                  </a:lnTo>
                  <a:lnTo>
                    <a:pt x="9942" y="3070"/>
                  </a:lnTo>
                  <a:cubicBezTo>
                    <a:pt x="9942" y="3040"/>
                    <a:pt x="9918" y="3025"/>
                    <a:pt x="9894" y="3025"/>
                  </a:cubicBezTo>
                  <a:close/>
                  <a:moveTo>
                    <a:pt x="4018" y="3766"/>
                  </a:moveTo>
                  <a:cubicBezTo>
                    <a:pt x="3998" y="3766"/>
                    <a:pt x="3977" y="3784"/>
                    <a:pt x="3977" y="3820"/>
                  </a:cubicBezTo>
                  <a:lnTo>
                    <a:pt x="3882" y="4106"/>
                  </a:lnTo>
                  <a:lnTo>
                    <a:pt x="3584" y="4106"/>
                  </a:lnTo>
                  <a:cubicBezTo>
                    <a:pt x="3536" y="4106"/>
                    <a:pt x="3524" y="4153"/>
                    <a:pt x="3560" y="4177"/>
                  </a:cubicBezTo>
                  <a:lnTo>
                    <a:pt x="3798" y="4356"/>
                  </a:lnTo>
                  <a:lnTo>
                    <a:pt x="3715" y="4653"/>
                  </a:lnTo>
                  <a:cubicBezTo>
                    <a:pt x="3706" y="4681"/>
                    <a:pt x="3725" y="4709"/>
                    <a:pt x="3751" y="4709"/>
                  </a:cubicBezTo>
                  <a:cubicBezTo>
                    <a:pt x="3758" y="4709"/>
                    <a:pt x="3766" y="4706"/>
                    <a:pt x="3774" y="4701"/>
                  </a:cubicBezTo>
                  <a:lnTo>
                    <a:pt x="4024" y="4522"/>
                  </a:lnTo>
                  <a:lnTo>
                    <a:pt x="4263" y="4701"/>
                  </a:lnTo>
                  <a:cubicBezTo>
                    <a:pt x="4271" y="4706"/>
                    <a:pt x="4279" y="4709"/>
                    <a:pt x="4288" y="4709"/>
                  </a:cubicBezTo>
                  <a:cubicBezTo>
                    <a:pt x="4317" y="4709"/>
                    <a:pt x="4343" y="4681"/>
                    <a:pt x="4334" y="4653"/>
                  </a:cubicBezTo>
                  <a:lnTo>
                    <a:pt x="4239" y="4356"/>
                  </a:lnTo>
                  <a:lnTo>
                    <a:pt x="4489" y="4177"/>
                  </a:lnTo>
                  <a:cubicBezTo>
                    <a:pt x="4513" y="4153"/>
                    <a:pt x="4501" y="4106"/>
                    <a:pt x="4465" y="4106"/>
                  </a:cubicBezTo>
                  <a:lnTo>
                    <a:pt x="4167" y="4106"/>
                  </a:lnTo>
                  <a:lnTo>
                    <a:pt x="4060" y="3820"/>
                  </a:lnTo>
                  <a:cubicBezTo>
                    <a:pt x="4060" y="3784"/>
                    <a:pt x="4039" y="3766"/>
                    <a:pt x="4018" y="3766"/>
                  </a:cubicBezTo>
                  <a:close/>
                  <a:moveTo>
                    <a:pt x="6376" y="3775"/>
                  </a:moveTo>
                  <a:cubicBezTo>
                    <a:pt x="6355" y="3775"/>
                    <a:pt x="6334" y="3790"/>
                    <a:pt x="6334" y="3820"/>
                  </a:cubicBezTo>
                  <a:lnTo>
                    <a:pt x="6239" y="4106"/>
                  </a:lnTo>
                  <a:lnTo>
                    <a:pt x="5941" y="4106"/>
                  </a:lnTo>
                  <a:cubicBezTo>
                    <a:pt x="5894" y="4106"/>
                    <a:pt x="5870" y="4165"/>
                    <a:pt x="5918" y="4177"/>
                  </a:cubicBezTo>
                  <a:lnTo>
                    <a:pt x="6156" y="4356"/>
                  </a:lnTo>
                  <a:lnTo>
                    <a:pt x="6072" y="4653"/>
                  </a:lnTo>
                  <a:cubicBezTo>
                    <a:pt x="6063" y="4681"/>
                    <a:pt x="6082" y="4709"/>
                    <a:pt x="6108" y="4709"/>
                  </a:cubicBezTo>
                  <a:cubicBezTo>
                    <a:pt x="6116" y="4709"/>
                    <a:pt x="6124" y="4706"/>
                    <a:pt x="6132" y="4701"/>
                  </a:cubicBezTo>
                  <a:lnTo>
                    <a:pt x="6382" y="4522"/>
                  </a:lnTo>
                  <a:lnTo>
                    <a:pt x="6632" y="4701"/>
                  </a:lnTo>
                  <a:cubicBezTo>
                    <a:pt x="6637" y="4706"/>
                    <a:pt x="6644" y="4709"/>
                    <a:pt x="6651" y="4709"/>
                  </a:cubicBezTo>
                  <a:cubicBezTo>
                    <a:pt x="6674" y="4709"/>
                    <a:pt x="6701" y="4681"/>
                    <a:pt x="6691" y="4653"/>
                  </a:cubicBezTo>
                  <a:lnTo>
                    <a:pt x="6596" y="4356"/>
                  </a:lnTo>
                  <a:lnTo>
                    <a:pt x="6846" y="4177"/>
                  </a:lnTo>
                  <a:cubicBezTo>
                    <a:pt x="6882" y="4153"/>
                    <a:pt x="6858" y="4106"/>
                    <a:pt x="6822" y="4106"/>
                  </a:cubicBezTo>
                  <a:lnTo>
                    <a:pt x="6513" y="4106"/>
                  </a:lnTo>
                  <a:lnTo>
                    <a:pt x="6418" y="3820"/>
                  </a:lnTo>
                  <a:cubicBezTo>
                    <a:pt x="6418" y="3790"/>
                    <a:pt x="6397" y="3775"/>
                    <a:pt x="6376" y="3775"/>
                  </a:cubicBezTo>
                  <a:close/>
                  <a:moveTo>
                    <a:pt x="8726" y="3766"/>
                  </a:moveTo>
                  <a:cubicBezTo>
                    <a:pt x="8704" y="3766"/>
                    <a:pt x="8680" y="3784"/>
                    <a:pt x="8680" y="3820"/>
                  </a:cubicBezTo>
                  <a:lnTo>
                    <a:pt x="8585" y="4106"/>
                  </a:lnTo>
                  <a:lnTo>
                    <a:pt x="8287" y="4106"/>
                  </a:lnTo>
                  <a:cubicBezTo>
                    <a:pt x="8239" y="4106"/>
                    <a:pt x="8227" y="4153"/>
                    <a:pt x="8263" y="4177"/>
                  </a:cubicBezTo>
                  <a:lnTo>
                    <a:pt x="8501" y="4356"/>
                  </a:lnTo>
                  <a:lnTo>
                    <a:pt x="8418" y="4653"/>
                  </a:lnTo>
                  <a:cubicBezTo>
                    <a:pt x="8409" y="4681"/>
                    <a:pt x="8428" y="4709"/>
                    <a:pt x="8454" y="4709"/>
                  </a:cubicBezTo>
                  <a:cubicBezTo>
                    <a:pt x="8461" y="4709"/>
                    <a:pt x="8469" y="4706"/>
                    <a:pt x="8477" y="4701"/>
                  </a:cubicBezTo>
                  <a:lnTo>
                    <a:pt x="8727" y="4522"/>
                  </a:lnTo>
                  <a:lnTo>
                    <a:pt x="8966" y="4701"/>
                  </a:lnTo>
                  <a:cubicBezTo>
                    <a:pt x="8974" y="4706"/>
                    <a:pt x="8982" y="4709"/>
                    <a:pt x="8991" y="4709"/>
                  </a:cubicBezTo>
                  <a:cubicBezTo>
                    <a:pt x="9020" y="4709"/>
                    <a:pt x="9046" y="4681"/>
                    <a:pt x="9037" y="4653"/>
                  </a:cubicBezTo>
                  <a:lnTo>
                    <a:pt x="8942" y="4356"/>
                  </a:lnTo>
                  <a:lnTo>
                    <a:pt x="9192" y="4177"/>
                  </a:lnTo>
                  <a:cubicBezTo>
                    <a:pt x="9216" y="4153"/>
                    <a:pt x="9204" y="4106"/>
                    <a:pt x="9168" y="4106"/>
                  </a:cubicBezTo>
                  <a:lnTo>
                    <a:pt x="8870" y="4106"/>
                  </a:lnTo>
                  <a:lnTo>
                    <a:pt x="8763" y="3820"/>
                  </a:lnTo>
                  <a:cubicBezTo>
                    <a:pt x="8769" y="3784"/>
                    <a:pt x="8748" y="3766"/>
                    <a:pt x="8726" y="3766"/>
                  </a:cubicBezTo>
                  <a:close/>
                  <a:moveTo>
                    <a:pt x="1668" y="3775"/>
                  </a:moveTo>
                  <a:cubicBezTo>
                    <a:pt x="1646" y="3775"/>
                    <a:pt x="1625" y="3790"/>
                    <a:pt x="1631" y="3820"/>
                  </a:cubicBezTo>
                  <a:lnTo>
                    <a:pt x="1536" y="4106"/>
                  </a:lnTo>
                  <a:lnTo>
                    <a:pt x="1238" y="4106"/>
                  </a:lnTo>
                  <a:cubicBezTo>
                    <a:pt x="1191" y="4106"/>
                    <a:pt x="1179" y="4153"/>
                    <a:pt x="1215" y="4177"/>
                  </a:cubicBezTo>
                  <a:lnTo>
                    <a:pt x="1453" y="4367"/>
                  </a:lnTo>
                  <a:lnTo>
                    <a:pt x="1357" y="4665"/>
                  </a:lnTo>
                  <a:cubicBezTo>
                    <a:pt x="1349" y="4691"/>
                    <a:pt x="1371" y="4710"/>
                    <a:pt x="1398" y="4710"/>
                  </a:cubicBezTo>
                  <a:cubicBezTo>
                    <a:pt x="1408" y="4710"/>
                    <a:pt x="1419" y="4708"/>
                    <a:pt x="1429" y="4701"/>
                  </a:cubicBezTo>
                  <a:lnTo>
                    <a:pt x="1679" y="4534"/>
                  </a:lnTo>
                  <a:lnTo>
                    <a:pt x="1917" y="4701"/>
                  </a:lnTo>
                  <a:cubicBezTo>
                    <a:pt x="1927" y="4708"/>
                    <a:pt x="1938" y="4710"/>
                    <a:pt x="1948" y="4710"/>
                  </a:cubicBezTo>
                  <a:cubicBezTo>
                    <a:pt x="1975" y="4710"/>
                    <a:pt x="1997" y="4691"/>
                    <a:pt x="1988" y="4665"/>
                  </a:cubicBezTo>
                  <a:lnTo>
                    <a:pt x="1893" y="4367"/>
                  </a:lnTo>
                  <a:lnTo>
                    <a:pt x="2143" y="4177"/>
                  </a:lnTo>
                  <a:cubicBezTo>
                    <a:pt x="2167" y="4153"/>
                    <a:pt x="2155" y="4106"/>
                    <a:pt x="2119" y="4106"/>
                  </a:cubicBezTo>
                  <a:lnTo>
                    <a:pt x="1810" y="4106"/>
                  </a:lnTo>
                  <a:lnTo>
                    <a:pt x="1715" y="3820"/>
                  </a:lnTo>
                  <a:cubicBezTo>
                    <a:pt x="1715" y="3790"/>
                    <a:pt x="1691" y="3775"/>
                    <a:pt x="1668" y="3775"/>
                  </a:cubicBezTo>
                  <a:close/>
                  <a:moveTo>
                    <a:pt x="500" y="4555"/>
                  </a:moveTo>
                  <a:cubicBezTo>
                    <a:pt x="485" y="4555"/>
                    <a:pt x="470" y="4564"/>
                    <a:pt x="464" y="4582"/>
                  </a:cubicBezTo>
                  <a:lnTo>
                    <a:pt x="369" y="4879"/>
                  </a:lnTo>
                  <a:lnTo>
                    <a:pt x="60" y="4879"/>
                  </a:lnTo>
                  <a:cubicBezTo>
                    <a:pt x="24" y="4879"/>
                    <a:pt x="0" y="4927"/>
                    <a:pt x="36" y="4951"/>
                  </a:cubicBezTo>
                  <a:lnTo>
                    <a:pt x="286" y="5129"/>
                  </a:lnTo>
                  <a:lnTo>
                    <a:pt x="191" y="5427"/>
                  </a:lnTo>
                  <a:cubicBezTo>
                    <a:pt x="181" y="5455"/>
                    <a:pt x="208" y="5482"/>
                    <a:pt x="231" y="5482"/>
                  </a:cubicBezTo>
                  <a:cubicBezTo>
                    <a:pt x="238" y="5482"/>
                    <a:pt x="245" y="5480"/>
                    <a:pt x="250" y="5475"/>
                  </a:cubicBezTo>
                  <a:lnTo>
                    <a:pt x="500" y="5296"/>
                  </a:lnTo>
                  <a:lnTo>
                    <a:pt x="750" y="5475"/>
                  </a:lnTo>
                  <a:cubicBezTo>
                    <a:pt x="758" y="5480"/>
                    <a:pt x="766" y="5482"/>
                    <a:pt x="774" y="5482"/>
                  </a:cubicBezTo>
                  <a:cubicBezTo>
                    <a:pt x="800" y="5482"/>
                    <a:pt x="819" y="5455"/>
                    <a:pt x="810" y="5427"/>
                  </a:cubicBezTo>
                  <a:lnTo>
                    <a:pt x="715" y="5129"/>
                  </a:lnTo>
                  <a:lnTo>
                    <a:pt x="965" y="4951"/>
                  </a:lnTo>
                  <a:cubicBezTo>
                    <a:pt x="1000" y="4927"/>
                    <a:pt x="976" y="4879"/>
                    <a:pt x="941" y="4879"/>
                  </a:cubicBezTo>
                  <a:lnTo>
                    <a:pt x="643" y="4879"/>
                  </a:lnTo>
                  <a:lnTo>
                    <a:pt x="536" y="4582"/>
                  </a:lnTo>
                  <a:cubicBezTo>
                    <a:pt x="530" y="4564"/>
                    <a:pt x="515" y="4555"/>
                    <a:pt x="500" y="4555"/>
                  </a:cubicBezTo>
                  <a:close/>
                  <a:moveTo>
                    <a:pt x="2846" y="4537"/>
                  </a:moveTo>
                  <a:cubicBezTo>
                    <a:pt x="2822" y="4537"/>
                    <a:pt x="2798" y="4552"/>
                    <a:pt x="2798" y="4582"/>
                  </a:cubicBezTo>
                  <a:lnTo>
                    <a:pt x="2703" y="4879"/>
                  </a:lnTo>
                  <a:lnTo>
                    <a:pt x="2405" y="4879"/>
                  </a:lnTo>
                  <a:cubicBezTo>
                    <a:pt x="2369" y="4879"/>
                    <a:pt x="2346" y="4927"/>
                    <a:pt x="2381" y="4951"/>
                  </a:cubicBezTo>
                  <a:lnTo>
                    <a:pt x="2631" y="5129"/>
                  </a:lnTo>
                  <a:lnTo>
                    <a:pt x="2536" y="5427"/>
                  </a:lnTo>
                  <a:cubicBezTo>
                    <a:pt x="2527" y="5455"/>
                    <a:pt x="2546" y="5482"/>
                    <a:pt x="2572" y="5482"/>
                  </a:cubicBezTo>
                  <a:cubicBezTo>
                    <a:pt x="2580" y="5482"/>
                    <a:pt x="2588" y="5480"/>
                    <a:pt x="2596" y="5475"/>
                  </a:cubicBezTo>
                  <a:lnTo>
                    <a:pt x="2846" y="5296"/>
                  </a:lnTo>
                  <a:lnTo>
                    <a:pt x="3096" y="5475"/>
                  </a:lnTo>
                  <a:cubicBezTo>
                    <a:pt x="3101" y="5480"/>
                    <a:pt x="3108" y="5482"/>
                    <a:pt x="3115" y="5482"/>
                  </a:cubicBezTo>
                  <a:cubicBezTo>
                    <a:pt x="3138" y="5482"/>
                    <a:pt x="3165" y="5455"/>
                    <a:pt x="3155" y="5427"/>
                  </a:cubicBezTo>
                  <a:lnTo>
                    <a:pt x="3060" y="5129"/>
                  </a:lnTo>
                  <a:lnTo>
                    <a:pt x="3310" y="4951"/>
                  </a:lnTo>
                  <a:cubicBezTo>
                    <a:pt x="3346" y="4927"/>
                    <a:pt x="3322" y="4879"/>
                    <a:pt x="3286" y="4879"/>
                  </a:cubicBezTo>
                  <a:lnTo>
                    <a:pt x="2989" y="4879"/>
                  </a:lnTo>
                  <a:lnTo>
                    <a:pt x="2893" y="4582"/>
                  </a:lnTo>
                  <a:cubicBezTo>
                    <a:pt x="2893" y="4552"/>
                    <a:pt x="2870" y="4537"/>
                    <a:pt x="2846" y="4537"/>
                  </a:cubicBezTo>
                  <a:close/>
                  <a:moveTo>
                    <a:pt x="5203" y="4555"/>
                  </a:moveTo>
                  <a:cubicBezTo>
                    <a:pt x="5188" y="4555"/>
                    <a:pt x="5173" y="4564"/>
                    <a:pt x="5167" y="4582"/>
                  </a:cubicBezTo>
                  <a:lnTo>
                    <a:pt x="5072" y="4879"/>
                  </a:lnTo>
                  <a:lnTo>
                    <a:pt x="4763" y="4879"/>
                  </a:lnTo>
                  <a:cubicBezTo>
                    <a:pt x="4758" y="4878"/>
                    <a:pt x="4754" y="4878"/>
                    <a:pt x="4751" y="4878"/>
                  </a:cubicBezTo>
                  <a:cubicBezTo>
                    <a:pt x="4713" y="4878"/>
                    <a:pt x="4706" y="4929"/>
                    <a:pt x="4739" y="4951"/>
                  </a:cubicBezTo>
                  <a:lnTo>
                    <a:pt x="4989" y="5129"/>
                  </a:lnTo>
                  <a:lnTo>
                    <a:pt x="4894" y="5427"/>
                  </a:lnTo>
                  <a:cubicBezTo>
                    <a:pt x="4884" y="5455"/>
                    <a:pt x="4904" y="5482"/>
                    <a:pt x="4930" y="5482"/>
                  </a:cubicBezTo>
                  <a:cubicBezTo>
                    <a:pt x="4937" y="5482"/>
                    <a:pt x="4945" y="5480"/>
                    <a:pt x="4953" y="5475"/>
                  </a:cubicBezTo>
                  <a:lnTo>
                    <a:pt x="5203" y="5296"/>
                  </a:lnTo>
                  <a:lnTo>
                    <a:pt x="5453" y="5475"/>
                  </a:lnTo>
                  <a:cubicBezTo>
                    <a:pt x="5461" y="5480"/>
                    <a:pt x="5469" y="5482"/>
                    <a:pt x="5477" y="5482"/>
                  </a:cubicBezTo>
                  <a:cubicBezTo>
                    <a:pt x="5503" y="5482"/>
                    <a:pt x="5522" y="5455"/>
                    <a:pt x="5513" y="5427"/>
                  </a:cubicBezTo>
                  <a:lnTo>
                    <a:pt x="5417" y="5129"/>
                  </a:lnTo>
                  <a:lnTo>
                    <a:pt x="5668" y="4951"/>
                  </a:lnTo>
                  <a:cubicBezTo>
                    <a:pt x="5700" y="4929"/>
                    <a:pt x="5693" y="4878"/>
                    <a:pt x="5656" y="4878"/>
                  </a:cubicBezTo>
                  <a:cubicBezTo>
                    <a:pt x="5652" y="4878"/>
                    <a:pt x="5648" y="4878"/>
                    <a:pt x="5644" y="4879"/>
                  </a:cubicBezTo>
                  <a:lnTo>
                    <a:pt x="5334" y="4879"/>
                  </a:lnTo>
                  <a:lnTo>
                    <a:pt x="5239" y="4582"/>
                  </a:lnTo>
                  <a:cubicBezTo>
                    <a:pt x="5233" y="4564"/>
                    <a:pt x="5218" y="4555"/>
                    <a:pt x="5203" y="4555"/>
                  </a:cubicBezTo>
                  <a:close/>
                  <a:moveTo>
                    <a:pt x="7549" y="4537"/>
                  </a:moveTo>
                  <a:cubicBezTo>
                    <a:pt x="7525" y="4537"/>
                    <a:pt x="7501" y="4552"/>
                    <a:pt x="7501" y="4582"/>
                  </a:cubicBezTo>
                  <a:lnTo>
                    <a:pt x="7406" y="4879"/>
                  </a:lnTo>
                  <a:lnTo>
                    <a:pt x="7108" y="4879"/>
                  </a:lnTo>
                  <a:cubicBezTo>
                    <a:pt x="7104" y="4878"/>
                    <a:pt x="7100" y="4878"/>
                    <a:pt x="7096" y="4878"/>
                  </a:cubicBezTo>
                  <a:cubicBezTo>
                    <a:pt x="7059" y="4878"/>
                    <a:pt x="7052" y="4929"/>
                    <a:pt x="7084" y="4951"/>
                  </a:cubicBezTo>
                  <a:lnTo>
                    <a:pt x="7334" y="5129"/>
                  </a:lnTo>
                  <a:lnTo>
                    <a:pt x="7239" y="5427"/>
                  </a:lnTo>
                  <a:cubicBezTo>
                    <a:pt x="7230" y="5455"/>
                    <a:pt x="7249" y="5482"/>
                    <a:pt x="7275" y="5482"/>
                  </a:cubicBezTo>
                  <a:cubicBezTo>
                    <a:pt x="7283" y="5482"/>
                    <a:pt x="7291" y="5480"/>
                    <a:pt x="7299" y="5475"/>
                  </a:cubicBezTo>
                  <a:lnTo>
                    <a:pt x="7549" y="5296"/>
                  </a:lnTo>
                  <a:lnTo>
                    <a:pt x="7799" y="5475"/>
                  </a:lnTo>
                  <a:cubicBezTo>
                    <a:pt x="7804" y="5480"/>
                    <a:pt x="7811" y="5482"/>
                    <a:pt x="7818" y="5482"/>
                  </a:cubicBezTo>
                  <a:cubicBezTo>
                    <a:pt x="7841" y="5482"/>
                    <a:pt x="7867" y="5455"/>
                    <a:pt x="7858" y="5427"/>
                  </a:cubicBezTo>
                  <a:lnTo>
                    <a:pt x="7763" y="5129"/>
                  </a:lnTo>
                  <a:lnTo>
                    <a:pt x="8013" y="4951"/>
                  </a:lnTo>
                  <a:cubicBezTo>
                    <a:pt x="8046" y="4929"/>
                    <a:pt x="8029" y="4878"/>
                    <a:pt x="7998" y="4878"/>
                  </a:cubicBezTo>
                  <a:cubicBezTo>
                    <a:pt x="7996" y="4878"/>
                    <a:pt x="7992" y="4878"/>
                    <a:pt x="7989" y="4879"/>
                  </a:cubicBezTo>
                  <a:lnTo>
                    <a:pt x="7692" y="4879"/>
                  </a:lnTo>
                  <a:lnTo>
                    <a:pt x="7596" y="4582"/>
                  </a:lnTo>
                  <a:cubicBezTo>
                    <a:pt x="7596" y="4552"/>
                    <a:pt x="7573" y="4537"/>
                    <a:pt x="7549" y="4537"/>
                  </a:cubicBezTo>
                  <a:close/>
                  <a:moveTo>
                    <a:pt x="9894" y="4537"/>
                  </a:moveTo>
                  <a:cubicBezTo>
                    <a:pt x="9870" y="4537"/>
                    <a:pt x="9847" y="4552"/>
                    <a:pt x="9847" y="4582"/>
                  </a:cubicBezTo>
                  <a:lnTo>
                    <a:pt x="9751" y="4879"/>
                  </a:lnTo>
                  <a:lnTo>
                    <a:pt x="9454" y="4879"/>
                  </a:lnTo>
                  <a:cubicBezTo>
                    <a:pt x="9418" y="4879"/>
                    <a:pt x="9406" y="4927"/>
                    <a:pt x="9430" y="4951"/>
                  </a:cubicBezTo>
                  <a:lnTo>
                    <a:pt x="9680" y="5129"/>
                  </a:lnTo>
                  <a:lnTo>
                    <a:pt x="9585" y="5427"/>
                  </a:lnTo>
                  <a:cubicBezTo>
                    <a:pt x="9575" y="5455"/>
                    <a:pt x="9602" y="5482"/>
                    <a:pt x="9625" y="5482"/>
                  </a:cubicBezTo>
                  <a:cubicBezTo>
                    <a:pt x="9632" y="5482"/>
                    <a:pt x="9639" y="5480"/>
                    <a:pt x="9644" y="5475"/>
                  </a:cubicBezTo>
                  <a:lnTo>
                    <a:pt x="9894" y="5296"/>
                  </a:lnTo>
                  <a:lnTo>
                    <a:pt x="10144" y="5475"/>
                  </a:lnTo>
                  <a:cubicBezTo>
                    <a:pt x="10152" y="5480"/>
                    <a:pt x="10160" y="5482"/>
                    <a:pt x="10168" y="5482"/>
                  </a:cubicBezTo>
                  <a:cubicBezTo>
                    <a:pt x="10194" y="5482"/>
                    <a:pt x="10213" y="5455"/>
                    <a:pt x="10204" y="5427"/>
                  </a:cubicBezTo>
                  <a:lnTo>
                    <a:pt x="10120" y="5129"/>
                  </a:lnTo>
                  <a:lnTo>
                    <a:pt x="10359" y="4951"/>
                  </a:lnTo>
                  <a:cubicBezTo>
                    <a:pt x="10394" y="4927"/>
                    <a:pt x="10382" y="4879"/>
                    <a:pt x="10335" y="4879"/>
                  </a:cubicBezTo>
                  <a:lnTo>
                    <a:pt x="10037" y="4879"/>
                  </a:lnTo>
                  <a:lnTo>
                    <a:pt x="9942" y="4582"/>
                  </a:lnTo>
                  <a:cubicBezTo>
                    <a:pt x="9942" y="4552"/>
                    <a:pt x="9918" y="4537"/>
                    <a:pt x="9894" y="4537"/>
                  </a:cubicBezTo>
                  <a:close/>
                  <a:moveTo>
                    <a:pt x="4018" y="5287"/>
                  </a:moveTo>
                  <a:cubicBezTo>
                    <a:pt x="3998" y="5287"/>
                    <a:pt x="3977" y="5302"/>
                    <a:pt x="3977" y="5332"/>
                  </a:cubicBezTo>
                  <a:lnTo>
                    <a:pt x="3882" y="5618"/>
                  </a:lnTo>
                  <a:lnTo>
                    <a:pt x="3584" y="5618"/>
                  </a:lnTo>
                  <a:cubicBezTo>
                    <a:pt x="3536" y="5618"/>
                    <a:pt x="3524" y="5665"/>
                    <a:pt x="3560" y="5689"/>
                  </a:cubicBezTo>
                  <a:lnTo>
                    <a:pt x="3798" y="5868"/>
                  </a:lnTo>
                  <a:lnTo>
                    <a:pt x="3715" y="6165"/>
                  </a:lnTo>
                  <a:cubicBezTo>
                    <a:pt x="3706" y="6200"/>
                    <a:pt x="3723" y="6222"/>
                    <a:pt x="3747" y="6222"/>
                  </a:cubicBezTo>
                  <a:cubicBezTo>
                    <a:pt x="3755" y="6222"/>
                    <a:pt x="3765" y="6219"/>
                    <a:pt x="3774" y="6213"/>
                  </a:cubicBezTo>
                  <a:lnTo>
                    <a:pt x="4024" y="6034"/>
                  </a:lnTo>
                  <a:lnTo>
                    <a:pt x="4263" y="6213"/>
                  </a:lnTo>
                  <a:cubicBezTo>
                    <a:pt x="4272" y="6219"/>
                    <a:pt x="4283" y="6222"/>
                    <a:pt x="4292" y="6222"/>
                  </a:cubicBezTo>
                  <a:cubicBezTo>
                    <a:pt x="4320" y="6222"/>
                    <a:pt x="4343" y="6200"/>
                    <a:pt x="4334" y="6165"/>
                  </a:cubicBezTo>
                  <a:lnTo>
                    <a:pt x="4239" y="5868"/>
                  </a:lnTo>
                  <a:lnTo>
                    <a:pt x="4489" y="5689"/>
                  </a:lnTo>
                  <a:cubicBezTo>
                    <a:pt x="4525" y="5665"/>
                    <a:pt x="4501" y="5618"/>
                    <a:pt x="4465" y="5618"/>
                  </a:cubicBezTo>
                  <a:lnTo>
                    <a:pt x="4167" y="5618"/>
                  </a:lnTo>
                  <a:lnTo>
                    <a:pt x="4060" y="5332"/>
                  </a:lnTo>
                  <a:cubicBezTo>
                    <a:pt x="4060" y="5302"/>
                    <a:pt x="4039" y="5287"/>
                    <a:pt x="4018" y="5287"/>
                  </a:cubicBezTo>
                  <a:close/>
                  <a:moveTo>
                    <a:pt x="6379" y="5292"/>
                  </a:moveTo>
                  <a:cubicBezTo>
                    <a:pt x="6357" y="5292"/>
                    <a:pt x="6334" y="5307"/>
                    <a:pt x="6334" y="5332"/>
                  </a:cubicBezTo>
                  <a:lnTo>
                    <a:pt x="6239" y="5618"/>
                  </a:lnTo>
                  <a:lnTo>
                    <a:pt x="5941" y="5618"/>
                  </a:lnTo>
                  <a:cubicBezTo>
                    <a:pt x="5894" y="5618"/>
                    <a:pt x="5882" y="5677"/>
                    <a:pt x="5918" y="5701"/>
                  </a:cubicBezTo>
                  <a:lnTo>
                    <a:pt x="6156" y="5868"/>
                  </a:lnTo>
                  <a:lnTo>
                    <a:pt x="6072" y="6165"/>
                  </a:lnTo>
                  <a:cubicBezTo>
                    <a:pt x="6064" y="6200"/>
                    <a:pt x="6080" y="6222"/>
                    <a:pt x="6104" y="6222"/>
                  </a:cubicBezTo>
                  <a:cubicBezTo>
                    <a:pt x="6113" y="6222"/>
                    <a:pt x="6122" y="6219"/>
                    <a:pt x="6132" y="6213"/>
                  </a:cubicBezTo>
                  <a:lnTo>
                    <a:pt x="6382" y="6034"/>
                  </a:lnTo>
                  <a:lnTo>
                    <a:pt x="6632" y="6213"/>
                  </a:lnTo>
                  <a:cubicBezTo>
                    <a:pt x="6638" y="6219"/>
                    <a:pt x="6646" y="6222"/>
                    <a:pt x="6655" y="6222"/>
                  </a:cubicBezTo>
                  <a:cubicBezTo>
                    <a:pt x="6677" y="6222"/>
                    <a:pt x="6700" y="6200"/>
                    <a:pt x="6691" y="6165"/>
                  </a:cubicBezTo>
                  <a:lnTo>
                    <a:pt x="6596" y="5868"/>
                  </a:lnTo>
                  <a:lnTo>
                    <a:pt x="6846" y="5689"/>
                  </a:lnTo>
                  <a:cubicBezTo>
                    <a:pt x="6870" y="5665"/>
                    <a:pt x="6858" y="5618"/>
                    <a:pt x="6822" y="5618"/>
                  </a:cubicBezTo>
                  <a:lnTo>
                    <a:pt x="6513" y="5618"/>
                  </a:lnTo>
                  <a:lnTo>
                    <a:pt x="6418" y="5332"/>
                  </a:lnTo>
                  <a:cubicBezTo>
                    <a:pt x="6418" y="5304"/>
                    <a:pt x="6399" y="5292"/>
                    <a:pt x="6379" y="5292"/>
                  </a:cubicBezTo>
                  <a:close/>
                  <a:moveTo>
                    <a:pt x="8726" y="5287"/>
                  </a:moveTo>
                  <a:cubicBezTo>
                    <a:pt x="8704" y="5287"/>
                    <a:pt x="8680" y="5302"/>
                    <a:pt x="8680" y="5332"/>
                  </a:cubicBezTo>
                  <a:lnTo>
                    <a:pt x="8585" y="5618"/>
                  </a:lnTo>
                  <a:lnTo>
                    <a:pt x="8287" y="5618"/>
                  </a:lnTo>
                  <a:cubicBezTo>
                    <a:pt x="8239" y="5618"/>
                    <a:pt x="8227" y="5665"/>
                    <a:pt x="8263" y="5689"/>
                  </a:cubicBezTo>
                  <a:lnTo>
                    <a:pt x="8501" y="5868"/>
                  </a:lnTo>
                  <a:lnTo>
                    <a:pt x="8418" y="6165"/>
                  </a:lnTo>
                  <a:cubicBezTo>
                    <a:pt x="8409" y="6200"/>
                    <a:pt x="8426" y="6222"/>
                    <a:pt x="8450" y="6222"/>
                  </a:cubicBezTo>
                  <a:cubicBezTo>
                    <a:pt x="8458" y="6222"/>
                    <a:pt x="8468" y="6219"/>
                    <a:pt x="8477" y="6213"/>
                  </a:cubicBezTo>
                  <a:lnTo>
                    <a:pt x="8727" y="6034"/>
                  </a:lnTo>
                  <a:lnTo>
                    <a:pt x="8966" y="6213"/>
                  </a:lnTo>
                  <a:cubicBezTo>
                    <a:pt x="8975" y="6219"/>
                    <a:pt x="8986" y="6222"/>
                    <a:pt x="8995" y="6222"/>
                  </a:cubicBezTo>
                  <a:cubicBezTo>
                    <a:pt x="9023" y="6222"/>
                    <a:pt x="9046" y="6200"/>
                    <a:pt x="9037" y="6165"/>
                  </a:cubicBezTo>
                  <a:lnTo>
                    <a:pt x="8942" y="5868"/>
                  </a:lnTo>
                  <a:lnTo>
                    <a:pt x="9192" y="5689"/>
                  </a:lnTo>
                  <a:cubicBezTo>
                    <a:pt x="9216" y="5665"/>
                    <a:pt x="9204" y="5618"/>
                    <a:pt x="9168" y="5618"/>
                  </a:cubicBezTo>
                  <a:lnTo>
                    <a:pt x="8870" y="5618"/>
                  </a:lnTo>
                  <a:lnTo>
                    <a:pt x="8763" y="5332"/>
                  </a:lnTo>
                  <a:cubicBezTo>
                    <a:pt x="8769" y="5302"/>
                    <a:pt x="8748" y="5287"/>
                    <a:pt x="8726" y="5287"/>
                  </a:cubicBezTo>
                  <a:close/>
                  <a:moveTo>
                    <a:pt x="1668" y="5287"/>
                  </a:moveTo>
                  <a:cubicBezTo>
                    <a:pt x="1646" y="5287"/>
                    <a:pt x="1625" y="5302"/>
                    <a:pt x="1631" y="5332"/>
                  </a:cubicBezTo>
                  <a:lnTo>
                    <a:pt x="1536" y="5618"/>
                  </a:lnTo>
                  <a:lnTo>
                    <a:pt x="1238" y="5618"/>
                  </a:lnTo>
                  <a:cubicBezTo>
                    <a:pt x="1191" y="5618"/>
                    <a:pt x="1179" y="5677"/>
                    <a:pt x="1215" y="5689"/>
                  </a:cubicBezTo>
                  <a:lnTo>
                    <a:pt x="1453" y="5880"/>
                  </a:lnTo>
                  <a:lnTo>
                    <a:pt x="1357" y="6177"/>
                  </a:lnTo>
                  <a:cubicBezTo>
                    <a:pt x="1348" y="6205"/>
                    <a:pt x="1375" y="6233"/>
                    <a:pt x="1404" y="6233"/>
                  </a:cubicBezTo>
                  <a:cubicBezTo>
                    <a:pt x="1412" y="6233"/>
                    <a:pt x="1421" y="6230"/>
                    <a:pt x="1429" y="6225"/>
                  </a:cubicBezTo>
                  <a:lnTo>
                    <a:pt x="1679" y="6046"/>
                  </a:lnTo>
                  <a:lnTo>
                    <a:pt x="1917" y="6225"/>
                  </a:lnTo>
                  <a:cubicBezTo>
                    <a:pt x="1925" y="6230"/>
                    <a:pt x="1934" y="6233"/>
                    <a:pt x="1942" y="6233"/>
                  </a:cubicBezTo>
                  <a:cubicBezTo>
                    <a:pt x="1971" y="6233"/>
                    <a:pt x="1998" y="6205"/>
                    <a:pt x="1988" y="6177"/>
                  </a:cubicBezTo>
                  <a:lnTo>
                    <a:pt x="1893" y="5880"/>
                  </a:lnTo>
                  <a:lnTo>
                    <a:pt x="2143" y="5689"/>
                  </a:lnTo>
                  <a:cubicBezTo>
                    <a:pt x="2179" y="5665"/>
                    <a:pt x="2155" y="5618"/>
                    <a:pt x="2119" y="5618"/>
                  </a:cubicBezTo>
                  <a:lnTo>
                    <a:pt x="1810" y="5618"/>
                  </a:lnTo>
                  <a:lnTo>
                    <a:pt x="1715" y="5332"/>
                  </a:lnTo>
                  <a:cubicBezTo>
                    <a:pt x="1715" y="5302"/>
                    <a:pt x="1691" y="5287"/>
                    <a:pt x="1668" y="5287"/>
                  </a:cubicBezTo>
                  <a:close/>
                  <a:moveTo>
                    <a:pt x="502" y="6072"/>
                  </a:moveTo>
                  <a:cubicBezTo>
                    <a:pt x="489" y="6072"/>
                    <a:pt x="474" y="6079"/>
                    <a:pt x="464" y="6094"/>
                  </a:cubicBezTo>
                  <a:lnTo>
                    <a:pt x="369" y="6392"/>
                  </a:lnTo>
                  <a:lnTo>
                    <a:pt x="60" y="6392"/>
                  </a:lnTo>
                  <a:cubicBezTo>
                    <a:pt x="24" y="6392"/>
                    <a:pt x="12" y="6439"/>
                    <a:pt x="36" y="6463"/>
                  </a:cubicBezTo>
                  <a:lnTo>
                    <a:pt x="286" y="6642"/>
                  </a:lnTo>
                  <a:lnTo>
                    <a:pt x="191" y="6939"/>
                  </a:lnTo>
                  <a:cubicBezTo>
                    <a:pt x="181" y="6967"/>
                    <a:pt x="208" y="6995"/>
                    <a:pt x="237" y="6995"/>
                  </a:cubicBezTo>
                  <a:cubicBezTo>
                    <a:pt x="245" y="6995"/>
                    <a:pt x="254" y="6992"/>
                    <a:pt x="262" y="6987"/>
                  </a:cubicBezTo>
                  <a:lnTo>
                    <a:pt x="500" y="6820"/>
                  </a:lnTo>
                  <a:lnTo>
                    <a:pt x="750" y="6999"/>
                  </a:lnTo>
                  <a:cubicBezTo>
                    <a:pt x="758" y="7004"/>
                    <a:pt x="766" y="7006"/>
                    <a:pt x="774" y="7006"/>
                  </a:cubicBezTo>
                  <a:cubicBezTo>
                    <a:pt x="800" y="7006"/>
                    <a:pt x="819" y="6979"/>
                    <a:pt x="810" y="6951"/>
                  </a:cubicBezTo>
                  <a:lnTo>
                    <a:pt x="715" y="6653"/>
                  </a:lnTo>
                  <a:lnTo>
                    <a:pt x="965" y="6475"/>
                  </a:lnTo>
                  <a:cubicBezTo>
                    <a:pt x="1000" y="6451"/>
                    <a:pt x="976" y="6403"/>
                    <a:pt x="941" y="6403"/>
                  </a:cubicBezTo>
                  <a:lnTo>
                    <a:pt x="643" y="6403"/>
                  </a:lnTo>
                  <a:lnTo>
                    <a:pt x="536" y="6106"/>
                  </a:lnTo>
                  <a:cubicBezTo>
                    <a:pt x="536" y="6085"/>
                    <a:pt x="520" y="6072"/>
                    <a:pt x="502" y="6072"/>
                  </a:cubicBezTo>
                  <a:close/>
                  <a:moveTo>
                    <a:pt x="2846" y="6052"/>
                  </a:moveTo>
                  <a:cubicBezTo>
                    <a:pt x="2822" y="6052"/>
                    <a:pt x="2798" y="6070"/>
                    <a:pt x="2798" y="6106"/>
                  </a:cubicBezTo>
                  <a:lnTo>
                    <a:pt x="2703" y="6403"/>
                  </a:lnTo>
                  <a:lnTo>
                    <a:pt x="2405" y="6403"/>
                  </a:lnTo>
                  <a:cubicBezTo>
                    <a:pt x="2369" y="6403"/>
                    <a:pt x="2346" y="6451"/>
                    <a:pt x="2381" y="6475"/>
                  </a:cubicBezTo>
                  <a:lnTo>
                    <a:pt x="2631" y="6653"/>
                  </a:lnTo>
                  <a:lnTo>
                    <a:pt x="2536" y="6951"/>
                  </a:lnTo>
                  <a:cubicBezTo>
                    <a:pt x="2527" y="6979"/>
                    <a:pt x="2546" y="7006"/>
                    <a:pt x="2572" y="7006"/>
                  </a:cubicBezTo>
                  <a:cubicBezTo>
                    <a:pt x="2580" y="7006"/>
                    <a:pt x="2588" y="7004"/>
                    <a:pt x="2596" y="6999"/>
                  </a:cubicBezTo>
                  <a:lnTo>
                    <a:pt x="2846" y="6820"/>
                  </a:lnTo>
                  <a:lnTo>
                    <a:pt x="3096" y="6999"/>
                  </a:lnTo>
                  <a:cubicBezTo>
                    <a:pt x="3101" y="7004"/>
                    <a:pt x="3108" y="7006"/>
                    <a:pt x="3115" y="7006"/>
                  </a:cubicBezTo>
                  <a:cubicBezTo>
                    <a:pt x="3138" y="7006"/>
                    <a:pt x="3165" y="6979"/>
                    <a:pt x="3155" y="6951"/>
                  </a:cubicBezTo>
                  <a:lnTo>
                    <a:pt x="3060" y="6653"/>
                  </a:lnTo>
                  <a:lnTo>
                    <a:pt x="3310" y="6475"/>
                  </a:lnTo>
                  <a:cubicBezTo>
                    <a:pt x="3346" y="6451"/>
                    <a:pt x="3322" y="6403"/>
                    <a:pt x="3286" y="6403"/>
                  </a:cubicBezTo>
                  <a:lnTo>
                    <a:pt x="2989" y="6403"/>
                  </a:lnTo>
                  <a:lnTo>
                    <a:pt x="2893" y="6106"/>
                  </a:lnTo>
                  <a:cubicBezTo>
                    <a:pt x="2893" y="6070"/>
                    <a:pt x="2870" y="6052"/>
                    <a:pt x="2846" y="6052"/>
                  </a:cubicBezTo>
                  <a:close/>
                  <a:moveTo>
                    <a:pt x="5203" y="6070"/>
                  </a:moveTo>
                  <a:cubicBezTo>
                    <a:pt x="5188" y="6070"/>
                    <a:pt x="5173" y="6082"/>
                    <a:pt x="5167" y="6106"/>
                  </a:cubicBezTo>
                  <a:lnTo>
                    <a:pt x="5072" y="6403"/>
                  </a:lnTo>
                  <a:lnTo>
                    <a:pt x="4763" y="6403"/>
                  </a:lnTo>
                  <a:cubicBezTo>
                    <a:pt x="4727" y="6403"/>
                    <a:pt x="4703" y="6451"/>
                    <a:pt x="4739" y="6475"/>
                  </a:cubicBezTo>
                  <a:lnTo>
                    <a:pt x="4989" y="6653"/>
                  </a:lnTo>
                  <a:lnTo>
                    <a:pt x="4894" y="6951"/>
                  </a:lnTo>
                  <a:cubicBezTo>
                    <a:pt x="4884" y="6979"/>
                    <a:pt x="4904" y="7006"/>
                    <a:pt x="4930" y="7006"/>
                  </a:cubicBezTo>
                  <a:cubicBezTo>
                    <a:pt x="4937" y="7006"/>
                    <a:pt x="4945" y="7004"/>
                    <a:pt x="4953" y="6999"/>
                  </a:cubicBezTo>
                  <a:lnTo>
                    <a:pt x="5203" y="6820"/>
                  </a:lnTo>
                  <a:lnTo>
                    <a:pt x="5453" y="6999"/>
                  </a:lnTo>
                  <a:cubicBezTo>
                    <a:pt x="5461" y="7004"/>
                    <a:pt x="5469" y="7006"/>
                    <a:pt x="5477" y="7006"/>
                  </a:cubicBezTo>
                  <a:cubicBezTo>
                    <a:pt x="5503" y="7006"/>
                    <a:pt x="5522" y="6979"/>
                    <a:pt x="5513" y="6951"/>
                  </a:cubicBezTo>
                  <a:lnTo>
                    <a:pt x="5417" y="6653"/>
                  </a:lnTo>
                  <a:lnTo>
                    <a:pt x="5668" y="6475"/>
                  </a:lnTo>
                  <a:cubicBezTo>
                    <a:pt x="5703" y="6451"/>
                    <a:pt x="5679" y="6403"/>
                    <a:pt x="5644" y="6403"/>
                  </a:cubicBezTo>
                  <a:lnTo>
                    <a:pt x="5334" y="6403"/>
                  </a:lnTo>
                  <a:lnTo>
                    <a:pt x="5239" y="6106"/>
                  </a:lnTo>
                  <a:cubicBezTo>
                    <a:pt x="5233" y="6082"/>
                    <a:pt x="5218" y="6070"/>
                    <a:pt x="5203" y="6070"/>
                  </a:cubicBezTo>
                  <a:close/>
                  <a:moveTo>
                    <a:pt x="7547" y="6055"/>
                  </a:moveTo>
                  <a:cubicBezTo>
                    <a:pt x="7526" y="6055"/>
                    <a:pt x="7506" y="6067"/>
                    <a:pt x="7501" y="6094"/>
                  </a:cubicBezTo>
                  <a:lnTo>
                    <a:pt x="7406" y="6392"/>
                  </a:lnTo>
                  <a:lnTo>
                    <a:pt x="7108" y="6392"/>
                  </a:lnTo>
                  <a:cubicBezTo>
                    <a:pt x="7072" y="6392"/>
                    <a:pt x="7049" y="6439"/>
                    <a:pt x="7084" y="6463"/>
                  </a:cubicBezTo>
                  <a:lnTo>
                    <a:pt x="7334" y="6642"/>
                  </a:lnTo>
                  <a:lnTo>
                    <a:pt x="7239" y="6939"/>
                  </a:lnTo>
                  <a:cubicBezTo>
                    <a:pt x="7230" y="6967"/>
                    <a:pt x="7249" y="6995"/>
                    <a:pt x="7275" y="6995"/>
                  </a:cubicBezTo>
                  <a:cubicBezTo>
                    <a:pt x="7283" y="6995"/>
                    <a:pt x="7291" y="6992"/>
                    <a:pt x="7299" y="6987"/>
                  </a:cubicBezTo>
                  <a:lnTo>
                    <a:pt x="7549" y="6808"/>
                  </a:lnTo>
                  <a:lnTo>
                    <a:pt x="7799" y="6999"/>
                  </a:lnTo>
                  <a:cubicBezTo>
                    <a:pt x="7804" y="7004"/>
                    <a:pt x="7811" y="7006"/>
                    <a:pt x="7818" y="7006"/>
                  </a:cubicBezTo>
                  <a:cubicBezTo>
                    <a:pt x="7841" y="7006"/>
                    <a:pt x="7867" y="6979"/>
                    <a:pt x="7858" y="6951"/>
                  </a:cubicBezTo>
                  <a:lnTo>
                    <a:pt x="7763" y="6653"/>
                  </a:lnTo>
                  <a:lnTo>
                    <a:pt x="8013" y="6475"/>
                  </a:lnTo>
                  <a:cubicBezTo>
                    <a:pt x="8037" y="6451"/>
                    <a:pt x="8025" y="6403"/>
                    <a:pt x="7989" y="6403"/>
                  </a:cubicBezTo>
                  <a:lnTo>
                    <a:pt x="7692" y="6403"/>
                  </a:lnTo>
                  <a:lnTo>
                    <a:pt x="7596" y="6106"/>
                  </a:lnTo>
                  <a:cubicBezTo>
                    <a:pt x="7596" y="6073"/>
                    <a:pt x="7571" y="6055"/>
                    <a:pt x="7547" y="6055"/>
                  </a:cubicBezTo>
                  <a:close/>
                  <a:moveTo>
                    <a:pt x="9894" y="6052"/>
                  </a:moveTo>
                  <a:cubicBezTo>
                    <a:pt x="9870" y="6052"/>
                    <a:pt x="9847" y="6070"/>
                    <a:pt x="9847" y="6106"/>
                  </a:cubicBezTo>
                  <a:lnTo>
                    <a:pt x="9751" y="6403"/>
                  </a:lnTo>
                  <a:lnTo>
                    <a:pt x="9454" y="6403"/>
                  </a:lnTo>
                  <a:cubicBezTo>
                    <a:pt x="9418" y="6403"/>
                    <a:pt x="9406" y="6451"/>
                    <a:pt x="9430" y="6475"/>
                  </a:cubicBezTo>
                  <a:lnTo>
                    <a:pt x="9680" y="6653"/>
                  </a:lnTo>
                  <a:lnTo>
                    <a:pt x="9585" y="6951"/>
                  </a:lnTo>
                  <a:cubicBezTo>
                    <a:pt x="9575" y="6979"/>
                    <a:pt x="9602" y="7006"/>
                    <a:pt x="9625" y="7006"/>
                  </a:cubicBezTo>
                  <a:cubicBezTo>
                    <a:pt x="9632" y="7006"/>
                    <a:pt x="9639" y="7004"/>
                    <a:pt x="9644" y="6999"/>
                  </a:cubicBezTo>
                  <a:lnTo>
                    <a:pt x="9894" y="6820"/>
                  </a:lnTo>
                  <a:lnTo>
                    <a:pt x="10144" y="6999"/>
                  </a:lnTo>
                  <a:cubicBezTo>
                    <a:pt x="10152" y="7004"/>
                    <a:pt x="10160" y="7006"/>
                    <a:pt x="10168" y="7006"/>
                  </a:cubicBezTo>
                  <a:cubicBezTo>
                    <a:pt x="10194" y="7006"/>
                    <a:pt x="10213" y="6979"/>
                    <a:pt x="10204" y="6951"/>
                  </a:cubicBezTo>
                  <a:lnTo>
                    <a:pt x="10120" y="6653"/>
                  </a:lnTo>
                  <a:lnTo>
                    <a:pt x="10359" y="6475"/>
                  </a:lnTo>
                  <a:cubicBezTo>
                    <a:pt x="10394" y="6451"/>
                    <a:pt x="10382" y="6403"/>
                    <a:pt x="10335" y="6403"/>
                  </a:cubicBezTo>
                  <a:lnTo>
                    <a:pt x="10037" y="6403"/>
                  </a:lnTo>
                  <a:lnTo>
                    <a:pt x="9942" y="6106"/>
                  </a:lnTo>
                  <a:cubicBezTo>
                    <a:pt x="9942" y="6070"/>
                    <a:pt x="9918" y="6052"/>
                    <a:pt x="9894" y="60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3EF2-30D9-471D-2996-130D504D0973}"/>
              </a:ext>
            </a:extLst>
          </p:cNvPr>
          <p:cNvSpPr>
            <a:spLocks noGrp="1"/>
          </p:cNvSpPr>
          <p:nvPr>
            <p:ph type="title"/>
          </p:nvPr>
        </p:nvSpPr>
        <p:spPr/>
        <p:txBody>
          <a:bodyPr/>
          <a:lstStyle/>
          <a:p>
            <a:r>
              <a:rPr lang="en-US" dirty="0"/>
              <a:t>Reward Structure</a:t>
            </a:r>
          </a:p>
        </p:txBody>
      </p:sp>
      <p:sp>
        <p:nvSpPr>
          <p:cNvPr id="8" name="Google Shape;482;p46">
            <a:extLst>
              <a:ext uri="{FF2B5EF4-FFF2-40B4-BE49-F238E27FC236}">
                <a16:creationId xmlns:a16="http://schemas.microsoft.com/office/drawing/2014/main" id="{2EFE7203-10BB-00FD-47C6-8B1234A5F2DA}"/>
              </a:ext>
            </a:extLst>
          </p:cNvPr>
          <p:cNvSpPr txBox="1"/>
          <p:nvPr/>
        </p:nvSpPr>
        <p:spPr>
          <a:xfrm flipH="1">
            <a:off x="138300" y="2429538"/>
            <a:ext cx="2143200" cy="516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tx2"/>
                </a:solidFill>
                <a:latin typeface="Calibri" panose="020F0502020204030204" pitchFamily="34" charset="0"/>
                <a:ea typeface="Tenor Sans"/>
                <a:cs typeface="Calibri" panose="020F0502020204030204" pitchFamily="34" charset="0"/>
                <a:sym typeface="Tenor Sans"/>
              </a:rPr>
              <a:t>Steps</a:t>
            </a:r>
            <a:endParaRPr sz="2000" b="1" dirty="0">
              <a:solidFill>
                <a:schemeClr val="tx2"/>
              </a:solidFill>
              <a:latin typeface="Calibri" panose="020F0502020204030204" pitchFamily="34" charset="0"/>
              <a:ea typeface="Tenor Sans"/>
              <a:cs typeface="Calibri" panose="020F0502020204030204" pitchFamily="34" charset="0"/>
              <a:sym typeface="Tenor Sans"/>
            </a:endParaRPr>
          </a:p>
        </p:txBody>
      </p:sp>
      <p:sp>
        <p:nvSpPr>
          <p:cNvPr id="9" name="Google Shape;483;p46">
            <a:extLst>
              <a:ext uri="{FF2B5EF4-FFF2-40B4-BE49-F238E27FC236}">
                <a16:creationId xmlns:a16="http://schemas.microsoft.com/office/drawing/2014/main" id="{4A1D7D41-9D3D-1DC2-939D-0BA4F067706F}"/>
              </a:ext>
            </a:extLst>
          </p:cNvPr>
          <p:cNvSpPr txBox="1"/>
          <p:nvPr/>
        </p:nvSpPr>
        <p:spPr>
          <a:xfrm flipH="1">
            <a:off x="137675" y="2747365"/>
            <a:ext cx="2143200"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tx2"/>
                </a:solidFill>
                <a:latin typeface="Calibri" panose="020F0502020204030204" pitchFamily="34" charset="0"/>
                <a:ea typeface="Manrope"/>
                <a:cs typeface="Calibri" panose="020F0502020204030204" pitchFamily="34" charset="0"/>
                <a:sym typeface="Manrope"/>
              </a:rPr>
              <a:t>We penalize per step to reward shorter trips </a:t>
            </a:r>
            <a:endParaRPr dirty="0">
              <a:solidFill>
                <a:schemeClr val="tx2"/>
              </a:solidFill>
              <a:latin typeface="Calibri" panose="020F0502020204030204" pitchFamily="34" charset="0"/>
              <a:ea typeface="Manrope"/>
              <a:cs typeface="Calibri" panose="020F0502020204030204" pitchFamily="34" charset="0"/>
              <a:sym typeface="Manrope"/>
            </a:endParaRPr>
          </a:p>
        </p:txBody>
      </p:sp>
      <p:sp>
        <p:nvSpPr>
          <p:cNvPr id="10" name="Google Shape;484;p46">
            <a:extLst>
              <a:ext uri="{FF2B5EF4-FFF2-40B4-BE49-F238E27FC236}">
                <a16:creationId xmlns:a16="http://schemas.microsoft.com/office/drawing/2014/main" id="{B8A9972B-1D14-BB7A-2E6B-02BACFD472F9}"/>
              </a:ext>
            </a:extLst>
          </p:cNvPr>
          <p:cNvSpPr txBox="1"/>
          <p:nvPr/>
        </p:nvSpPr>
        <p:spPr>
          <a:xfrm flipH="1">
            <a:off x="2382305" y="3143250"/>
            <a:ext cx="2143200" cy="516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tx2"/>
                </a:solidFill>
                <a:latin typeface="Calibri" panose="020F0502020204030204" pitchFamily="34" charset="0"/>
                <a:ea typeface="Tenor Sans"/>
                <a:cs typeface="Calibri" panose="020F0502020204030204" pitchFamily="34" charset="0"/>
                <a:sym typeface="Tenor Sans"/>
              </a:rPr>
              <a:t>Resource</a:t>
            </a:r>
            <a:endParaRPr sz="2000" b="1" dirty="0">
              <a:solidFill>
                <a:schemeClr val="tx2"/>
              </a:solidFill>
              <a:latin typeface="Calibri" panose="020F0502020204030204" pitchFamily="34" charset="0"/>
              <a:ea typeface="Tenor Sans"/>
              <a:cs typeface="Calibri" panose="020F0502020204030204" pitchFamily="34" charset="0"/>
              <a:sym typeface="Tenor Sans"/>
            </a:endParaRPr>
          </a:p>
        </p:txBody>
      </p:sp>
      <p:sp>
        <p:nvSpPr>
          <p:cNvPr id="11" name="Google Shape;485;p46">
            <a:extLst>
              <a:ext uri="{FF2B5EF4-FFF2-40B4-BE49-F238E27FC236}">
                <a16:creationId xmlns:a16="http://schemas.microsoft.com/office/drawing/2014/main" id="{23C065B6-F62D-3B11-C554-9581F50D0BB1}"/>
              </a:ext>
            </a:extLst>
          </p:cNvPr>
          <p:cNvSpPr txBox="1"/>
          <p:nvPr/>
        </p:nvSpPr>
        <p:spPr>
          <a:xfrm flipH="1">
            <a:off x="2382312" y="3514489"/>
            <a:ext cx="2143200" cy="10301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tx2"/>
                </a:solidFill>
                <a:latin typeface="Calibri" panose="020F0502020204030204" pitchFamily="34" charset="0"/>
                <a:ea typeface="Manrope"/>
                <a:cs typeface="Calibri" panose="020F0502020204030204" pitchFamily="34" charset="0"/>
                <a:sym typeface="Manrope"/>
              </a:rPr>
              <a:t>Rewards when the rover gathers a resource</a:t>
            </a:r>
            <a:endParaRPr dirty="0">
              <a:solidFill>
                <a:schemeClr val="tx2"/>
              </a:solidFill>
              <a:latin typeface="Calibri" panose="020F0502020204030204" pitchFamily="34" charset="0"/>
              <a:ea typeface="Manrope"/>
              <a:cs typeface="Calibri" panose="020F0502020204030204" pitchFamily="34" charset="0"/>
              <a:sym typeface="Manrope"/>
            </a:endParaRPr>
          </a:p>
        </p:txBody>
      </p:sp>
      <p:sp>
        <p:nvSpPr>
          <p:cNvPr id="12" name="Google Shape;486;p46">
            <a:extLst>
              <a:ext uri="{FF2B5EF4-FFF2-40B4-BE49-F238E27FC236}">
                <a16:creationId xmlns:a16="http://schemas.microsoft.com/office/drawing/2014/main" id="{E60B8AE1-5513-1CBF-F59B-880EF0ACE124}"/>
              </a:ext>
            </a:extLst>
          </p:cNvPr>
          <p:cNvSpPr txBox="1"/>
          <p:nvPr/>
        </p:nvSpPr>
        <p:spPr>
          <a:xfrm flipH="1">
            <a:off x="4720450" y="2445175"/>
            <a:ext cx="2143200" cy="516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dirty="0">
                <a:solidFill>
                  <a:schemeClr val="tx2"/>
                </a:solidFill>
                <a:latin typeface="Calibri" panose="020F0502020204030204" pitchFamily="34" charset="0"/>
                <a:ea typeface="Tenor Sans"/>
                <a:cs typeface="Calibri" panose="020F0502020204030204" pitchFamily="34" charset="0"/>
                <a:sym typeface="Tenor Sans"/>
              </a:rPr>
              <a:t>Energy</a:t>
            </a:r>
            <a:endParaRPr sz="2000" b="1" dirty="0">
              <a:solidFill>
                <a:schemeClr val="tx2"/>
              </a:solidFill>
              <a:latin typeface="Calibri" panose="020F0502020204030204" pitchFamily="34" charset="0"/>
              <a:ea typeface="Tenor Sans"/>
              <a:cs typeface="Calibri" panose="020F0502020204030204" pitchFamily="34" charset="0"/>
              <a:sym typeface="Tenor Sans"/>
            </a:endParaRPr>
          </a:p>
        </p:txBody>
      </p:sp>
      <p:sp>
        <p:nvSpPr>
          <p:cNvPr id="13" name="Google Shape;487;p46">
            <a:extLst>
              <a:ext uri="{FF2B5EF4-FFF2-40B4-BE49-F238E27FC236}">
                <a16:creationId xmlns:a16="http://schemas.microsoft.com/office/drawing/2014/main" id="{1B0FFC49-4E0B-DD47-9E9F-2DABFB018630}"/>
              </a:ext>
            </a:extLst>
          </p:cNvPr>
          <p:cNvSpPr txBox="1"/>
          <p:nvPr/>
        </p:nvSpPr>
        <p:spPr>
          <a:xfrm flipH="1">
            <a:off x="4812500" y="2825150"/>
            <a:ext cx="1870200" cy="9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tx2"/>
                </a:solidFill>
                <a:latin typeface="Calibri" panose="020F0502020204030204" pitchFamily="34" charset="0"/>
                <a:ea typeface="Manrope"/>
                <a:cs typeface="Calibri" panose="020F0502020204030204" pitchFamily="34" charset="0"/>
                <a:sym typeface="Manrope"/>
              </a:rPr>
              <a:t>We penalize when the battery power is &lt; 20% of full capacity</a:t>
            </a:r>
            <a:endParaRPr dirty="0">
              <a:solidFill>
                <a:schemeClr val="tx2"/>
              </a:solidFill>
              <a:latin typeface="Calibri" panose="020F0502020204030204" pitchFamily="34" charset="0"/>
              <a:ea typeface="Manrope"/>
              <a:cs typeface="Calibri" panose="020F0502020204030204" pitchFamily="34" charset="0"/>
              <a:sym typeface="Manrope"/>
            </a:endParaRPr>
          </a:p>
        </p:txBody>
      </p:sp>
      <p:sp>
        <p:nvSpPr>
          <p:cNvPr id="14" name="Google Shape;488;p46">
            <a:extLst>
              <a:ext uri="{FF2B5EF4-FFF2-40B4-BE49-F238E27FC236}">
                <a16:creationId xmlns:a16="http://schemas.microsoft.com/office/drawing/2014/main" id="{53B1BC71-F526-1657-B904-79C320ACE924}"/>
              </a:ext>
            </a:extLst>
          </p:cNvPr>
          <p:cNvSpPr txBox="1"/>
          <p:nvPr/>
        </p:nvSpPr>
        <p:spPr>
          <a:xfrm flipH="1">
            <a:off x="6969700" y="3026465"/>
            <a:ext cx="2143200" cy="57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tx2"/>
                </a:solidFill>
                <a:latin typeface="Calibri" panose="020F0502020204030204" pitchFamily="34" charset="0"/>
                <a:ea typeface="Manrope"/>
                <a:cs typeface="Calibri" panose="020F0502020204030204" pitchFamily="34" charset="0"/>
                <a:sym typeface="Manrope"/>
              </a:rPr>
              <a:t>Sunlight, Dust, and Height all affect Battery Usage </a:t>
            </a:r>
            <a:endParaRPr dirty="0">
              <a:solidFill>
                <a:schemeClr val="tx2"/>
              </a:solidFill>
              <a:latin typeface="Calibri" panose="020F0502020204030204" pitchFamily="34" charset="0"/>
              <a:ea typeface="Manrope"/>
              <a:cs typeface="Calibri" panose="020F0502020204030204" pitchFamily="34" charset="0"/>
              <a:sym typeface="Manrope"/>
            </a:endParaRPr>
          </a:p>
        </p:txBody>
      </p:sp>
      <p:grpSp>
        <p:nvGrpSpPr>
          <p:cNvPr id="20" name="Google Shape;494;p46">
            <a:extLst>
              <a:ext uri="{FF2B5EF4-FFF2-40B4-BE49-F238E27FC236}">
                <a16:creationId xmlns:a16="http://schemas.microsoft.com/office/drawing/2014/main" id="{01BA5DE3-DD75-8F90-E669-29BE07661BB8}"/>
              </a:ext>
            </a:extLst>
          </p:cNvPr>
          <p:cNvGrpSpPr/>
          <p:nvPr/>
        </p:nvGrpSpPr>
        <p:grpSpPr>
          <a:xfrm>
            <a:off x="1085863" y="1543188"/>
            <a:ext cx="436650" cy="455350"/>
            <a:chOff x="4725563" y="3268425"/>
            <a:chExt cx="436650" cy="455350"/>
          </a:xfrm>
          <a:solidFill>
            <a:schemeClr val="tx2"/>
          </a:solidFill>
        </p:grpSpPr>
        <p:sp>
          <p:nvSpPr>
            <p:cNvPr id="21" name="Google Shape;495;p46">
              <a:extLst>
                <a:ext uri="{FF2B5EF4-FFF2-40B4-BE49-F238E27FC236}">
                  <a16:creationId xmlns:a16="http://schemas.microsoft.com/office/drawing/2014/main" id="{99B741A2-25D3-DDF3-4464-0CD6C7471CBC}"/>
                </a:ext>
              </a:extLst>
            </p:cNvPr>
            <p:cNvSpPr/>
            <p:nvPr/>
          </p:nvSpPr>
          <p:spPr>
            <a:xfrm>
              <a:off x="4725563" y="3268425"/>
              <a:ext cx="435325" cy="455350"/>
            </a:xfrm>
            <a:custGeom>
              <a:avLst/>
              <a:gdLst/>
              <a:ahLst/>
              <a:cxnLst/>
              <a:rect l="l" t="t" r="r" b="b"/>
              <a:pathLst>
                <a:path w="17413" h="18214" extrusionOk="0">
                  <a:moveTo>
                    <a:pt x="5342" y="1069"/>
                  </a:moveTo>
                  <a:cubicBezTo>
                    <a:pt x="6062" y="1069"/>
                    <a:pt x="6703" y="1496"/>
                    <a:pt x="6970" y="2137"/>
                  </a:cubicBezTo>
                  <a:lnTo>
                    <a:pt x="3712" y="2137"/>
                  </a:lnTo>
                  <a:cubicBezTo>
                    <a:pt x="3979" y="1496"/>
                    <a:pt x="4620" y="1069"/>
                    <a:pt x="5342" y="1069"/>
                  </a:cubicBezTo>
                  <a:close/>
                  <a:moveTo>
                    <a:pt x="7104" y="2832"/>
                  </a:moveTo>
                  <a:lnTo>
                    <a:pt x="7104" y="3552"/>
                  </a:lnTo>
                  <a:lnTo>
                    <a:pt x="3551" y="3552"/>
                  </a:lnTo>
                  <a:lnTo>
                    <a:pt x="3551" y="2832"/>
                  </a:lnTo>
                  <a:close/>
                  <a:moveTo>
                    <a:pt x="16477" y="695"/>
                  </a:moveTo>
                  <a:lnTo>
                    <a:pt x="15917" y="1977"/>
                  </a:lnTo>
                  <a:cubicBezTo>
                    <a:pt x="15864" y="2084"/>
                    <a:pt x="15864" y="2191"/>
                    <a:pt x="15917" y="2270"/>
                  </a:cubicBezTo>
                  <a:lnTo>
                    <a:pt x="16477" y="3552"/>
                  </a:lnTo>
                  <a:lnTo>
                    <a:pt x="12097" y="3552"/>
                  </a:lnTo>
                  <a:lnTo>
                    <a:pt x="12097" y="695"/>
                  </a:lnTo>
                  <a:close/>
                  <a:moveTo>
                    <a:pt x="6970" y="4246"/>
                  </a:moveTo>
                  <a:cubicBezTo>
                    <a:pt x="6703" y="4887"/>
                    <a:pt x="6062" y="5314"/>
                    <a:pt x="5342" y="5314"/>
                  </a:cubicBezTo>
                  <a:cubicBezTo>
                    <a:pt x="4620" y="5314"/>
                    <a:pt x="3979" y="4887"/>
                    <a:pt x="3712" y="4246"/>
                  </a:cubicBezTo>
                  <a:close/>
                  <a:moveTo>
                    <a:pt x="3765" y="5474"/>
                  </a:moveTo>
                  <a:cubicBezTo>
                    <a:pt x="4113" y="5741"/>
                    <a:pt x="4513" y="5929"/>
                    <a:pt x="4993" y="6009"/>
                  </a:cubicBezTo>
                  <a:lnTo>
                    <a:pt x="4993" y="7077"/>
                  </a:lnTo>
                  <a:cubicBezTo>
                    <a:pt x="4327" y="6970"/>
                    <a:pt x="3739" y="6596"/>
                    <a:pt x="3365" y="6036"/>
                  </a:cubicBezTo>
                  <a:lnTo>
                    <a:pt x="3765" y="5474"/>
                  </a:lnTo>
                  <a:close/>
                  <a:moveTo>
                    <a:pt x="6916" y="5474"/>
                  </a:moveTo>
                  <a:lnTo>
                    <a:pt x="7318" y="6036"/>
                  </a:lnTo>
                  <a:cubicBezTo>
                    <a:pt x="6944" y="6596"/>
                    <a:pt x="6356" y="6970"/>
                    <a:pt x="5688" y="7077"/>
                  </a:cubicBezTo>
                  <a:lnTo>
                    <a:pt x="5688" y="6009"/>
                  </a:lnTo>
                  <a:cubicBezTo>
                    <a:pt x="6143" y="5929"/>
                    <a:pt x="6570" y="5741"/>
                    <a:pt x="6916" y="5474"/>
                  </a:cubicBezTo>
                  <a:close/>
                  <a:moveTo>
                    <a:pt x="12445" y="6382"/>
                  </a:moveTo>
                  <a:lnTo>
                    <a:pt x="12445" y="7451"/>
                  </a:lnTo>
                  <a:cubicBezTo>
                    <a:pt x="12445" y="7664"/>
                    <a:pt x="12285" y="7799"/>
                    <a:pt x="12097" y="7799"/>
                  </a:cubicBezTo>
                  <a:lnTo>
                    <a:pt x="12071" y="7799"/>
                  </a:lnTo>
                  <a:cubicBezTo>
                    <a:pt x="11698" y="7799"/>
                    <a:pt x="11377" y="7478"/>
                    <a:pt x="11377" y="7104"/>
                  </a:cubicBezTo>
                  <a:cubicBezTo>
                    <a:pt x="11377" y="6916"/>
                    <a:pt x="11456" y="6731"/>
                    <a:pt x="11591" y="6596"/>
                  </a:cubicBezTo>
                  <a:cubicBezTo>
                    <a:pt x="11723" y="6464"/>
                    <a:pt x="11883" y="6382"/>
                    <a:pt x="12071" y="6382"/>
                  </a:cubicBezTo>
                  <a:close/>
                  <a:moveTo>
                    <a:pt x="10843" y="6382"/>
                  </a:moveTo>
                  <a:cubicBezTo>
                    <a:pt x="10736" y="6596"/>
                    <a:pt x="10655" y="6837"/>
                    <a:pt x="10655" y="7104"/>
                  </a:cubicBezTo>
                  <a:cubicBezTo>
                    <a:pt x="10655" y="7344"/>
                    <a:pt x="10736" y="7611"/>
                    <a:pt x="10843" y="7799"/>
                  </a:cubicBezTo>
                  <a:lnTo>
                    <a:pt x="8519" y="7799"/>
                  </a:lnTo>
                  <a:cubicBezTo>
                    <a:pt x="8333" y="7799"/>
                    <a:pt x="8172" y="7959"/>
                    <a:pt x="8172" y="8173"/>
                  </a:cubicBezTo>
                  <a:lnTo>
                    <a:pt x="8172" y="11723"/>
                  </a:lnTo>
                  <a:lnTo>
                    <a:pt x="7104" y="11723"/>
                  </a:lnTo>
                  <a:cubicBezTo>
                    <a:pt x="6916" y="11723"/>
                    <a:pt x="6756" y="11884"/>
                    <a:pt x="6756" y="12072"/>
                  </a:cubicBezTo>
                  <a:cubicBezTo>
                    <a:pt x="6756" y="12258"/>
                    <a:pt x="6916" y="12418"/>
                    <a:pt x="7104" y="12418"/>
                  </a:cubicBezTo>
                  <a:lnTo>
                    <a:pt x="8172" y="12418"/>
                  </a:lnTo>
                  <a:lnTo>
                    <a:pt x="8172" y="13140"/>
                  </a:lnTo>
                  <a:lnTo>
                    <a:pt x="2483" y="13140"/>
                  </a:lnTo>
                  <a:lnTo>
                    <a:pt x="2483" y="12418"/>
                  </a:lnTo>
                  <a:lnTo>
                    <a:pt x="4273" y="12418"/>
                  </a:lnTo>
                  <a:cubicBezTo>
                    <a:pt x="4459" y="12418"/>
                    <a:pt x="4620" y="12258"/>
                    <a:pt x="4620" y="12072"/>
                  </a:cubicBezTo>
                  <a:cubicBezTo>
                    <a:pt x="4620" y="11884"/>
                    <a:pt x="4459" y="11723"/>
                    <a:pt x="4273" y="11723"/>
                  </a:cubicBezTo>
                  <a:lnTo>
                    <a:pt x="2483" y="11723"/>
                  </a:lnTo>
                  <a:lnTo>
                    <a:pt x="2483" y="8867"/>
                  </a:lnTo>
                  <a:cubicBezTo>
                    <a:pt x="2483" y="8679"/>
                    <a:pt x="2323" y="8519"/>
                    <a:pt x="2137" y="8519"/>
                  </a:cubicBezTo>
                  <a:cubicBezTo>
                    <a:pt x="1949" y="8519"/>
                    <a:pt x="1789" y="8679"/>
                    <a:pt x="1789" y="8867"/>
                  </a:cubicBezTo>
                  <a:lnTo>
                    <a:pt x="1789" y="12392"/>
                  </a:lnTo>
                  <a:cubicBezTo>
                    <a:pt x="1549" y="12311"/>
                    <a:pt x="1308" y="12178"/>
                    <a:pt x="1122" y="12018"/>
                  </a:cubicBezTo>
                  <a:cubicBezTo>
                    <a:pt x="855" y="11751"/>
                    <a:pt x="721" y="11377"/>
                    <a:pt x="721" y="11003"/>
                  </a:cubicBezTo>
                  <a:lnTo>
                    <a:pt x="721" y="8145"/>
                  </a:lnTo>
                  <a:cubicBezTo>
                    <a:pt x="721" y="7184"/>
                    <a:pt x="1496" y="6382"/>
                    <a:pt x="2483" y="6382"/>
                  </a:cubicBezTo>
                  <a:lnTo>
                    <a:pt x="2724" y="6382"/>
                  </a:lnTo>
                  <a:cubicBezTo>
                    <a:pt x="3312" y="7265"/>
                    <a:pt x="4273" y="7799"/>
                    <a:pt x="5342" y="7799"/>
                  </a:cubicBezTo>
                  <a:cubicBezTo>
                    <a:pt x="6382" y="7799"/>
                    <a:pt x="7371" y="7265"/>
                    <a:pt x="7931" y="6382"/>
                  </a:cubicBezTo>
                  <a:close/>
                  <a:moveTo>
                    <a:pt x="4968" y="13834"/>
                  </a:moveTo>
                  <a:lnTo>
                    <a:pt x="4968" y="16077"/>
                  </a:lnTo>
                  <a:lnTo>
                    <a:pt x="2483" y="16077"/>
                  </a:lnTo>
                  <a:lnTo>
                    <a:pt x="2483" y="13834"/>
                  </a:lnTo>
                  <a:close/>
                  <a:moveTo>
                    <a:pt x="8172" y="13834"/>
                  </a:moveTo>
                  <a:lnTo>
                    <a:pt x="8172" y="16077"/>
                  </a:lnTo>
                  <a:lnTo>
                    <a:pt x="5688" y="16077"/>
                  </a:lnTo>
                  <a:lnTo>
                    <a:pt x="5688" y="13834"/>
                  </a:lnTo>
                  <a:close/>
                  <a:moveTo>
                    <a:pt x="4968" y="16797"/>
                  </a:moveTo>
                  <a:lnTo>
                    <a:pt x="4968" y="17520"/>
                  </a:lnTo>
                  <a:lnTo>
                    <a:pt x="1923" y="17520"/>
                  </a:lnTo>
                  <a:lnTo>
                    <a:pt x="1896" y="17011"/>
                  </a:lnTo>
                  <a:cubicBezTo>
                    <a:pt x="1896" y="16958"/>
                    <a:pt x="1923" y="16904"/>
                    <a:pt x="1977" y="16851"/>
                  </a:cubicBezTo>
                  <a:cubicBezTo>
                    <a:pt x="2030" y="16825"/>
                    <a:pt x="2084" y="16797"/>
                    <a:pt x="2137" y="16797"/>
                  </a:cubicBezTo>
                  <a:close/>
                  <a:moveTo>
                    <a:pt x="8519" y="16797"/>
                  </a:moveTo>
                  <a:cubicBezTo>
                    <a:pt x="8600" y="16797"/>
                    <a:pt x="8625" y="16825"/>
                    <a:pt x="8679" y="16851"/>
                  </a:cubicBezTo>
                  <a:cubicBezTo>
                    <a:pt x="8707" y="16904"/>
                    <a:pt x="8732" y="16958"/>
                    <a:pt x="8732" y="17011"/>
                  </a:cubicBezTo>
                  <a:lnTo>
                    <a:pt x="8732" y="17520"/>
                  </a:lnTo>
                  <a:lnTo>
                    <a:pt x="5688" y="17520"/>
                  </a:lnTo>
                  <a:lnTo>
                    <a:pt x="5688" y="16797"/>
                  </a:lnTo>
                  <a:close/>
                  <a:moveTo>
                    <a:pt x="11723" y="1"/>
                  </a:moveTo>
                  <a:cubicBezTo>
                    <a:pt x="11537" y="1"/>
                    <a:pt x="11377" y="161"/>
                    <a:pt x="11377" y="347"/>
                  </a:cubicBezTo>
                  <a:lnTo>
                    <a:pt x="11377" y="5688"/>
                  </a:lnTo>
                  <a:lnTo>
                    <a:pt x="7931" y="5688"/>
                  </a:lnTo>
                  <a:lnTo>
                    <a:pt x="7397" y="4915"/>
                  </a:lnTo>
                  <a:cubicBezTo>
                    <a:pt x="7585" y="4648"/>
                    <a:pt x="7717" y="4327"/>
                    <a:pt x="7799" y="3979"/>
                  </a:cubicBezTo>
                  <a:lnTo>
                    <a:pt x="7799" y="3953"/>
                  </a:lnTo>
                  <a:cubicBezTo>
                    <a:pt x="7824" y="3819"/>
                    <a:pt x="7824" y="2565"/>
                    <a:pt x="7799" y="2430"/>
                  </a:cubicBezTo>
                  <a:lnTo>
                    <a:pt x="7799" y="2404"/>
                  </a:lnTo>
                  <a:cubicBezTo>
                    <a:pt x="7585" y="1229"/>
                    <a:pt x="6570" y="347"/>
                    <a:pt x="5342" y="347"/>
                  </a:cubicBezTo>
                  <a:cubicBezTo>
                    <a:pt x="4113" y="347"/>
                    <a:pt x="3098" y="1229"/>
                    <a:pt x="2885" y="2404"/>
                  </a:cubicBezTo>
                  <a:lnTo>
                    <a:pt x="2885" y="2430"/>
                  </a:lnTo>
                  <a:cubicBezTo>
                    <a:pt x="2857" y="2565"/>
                    <a:pt x="2857" y="3819"/>
                    <a:pt x="2885" y="3953"/>
                  </a:cubicBezTo>
                  <a:lnTo>
                    <a:pt x="2885" y="3979"/>
                  </a:lnTo>
                  <a:cubicBezTo>
                    <a:pt x="2938" y="4327"/>
                    <a:pt x="3071" y="4648"/>
                    <a:pt x="3259" y="4915"/>
                  </a:cubicBezTo>
                  <a:lnTo>
                    <a:pt x="2750" y="5688"/>
                  </a:lnTo>
                  <a:lnTo>
                    <a:pt x="2483" y="5688"/>
                  </a:lnTo>
                  <a:cubicBezTo>
                    <a:pt x="1122" y="5688"/>
                    <a:pt x="1" y="6784"/>
                    <a:pt x="1" y="8145"/>
                  </a:cubicBezTo>
                  <a:lnTo>
                    <a:pt x="1" y="11003"/>
                  </a:lnTo>
                  <a:cubicBezTo>
                    <a:pt x="1" y="11563"/>
                    <a:pt x="240" y="12097"/>
                    <a:pt x="641" y="12499"/>
                  </a:cubicBezTo>
                  <a:cubicBezTo>
                    <a:pt x="962" y="12819"/>
                    <a:pt x="1361" y="13033"/>
                    <a:pt x="1789" y="13112"/>
                  </a:cubicBezTo>
                  <a:lnTo>
                    <a:pt x="1789" y="16157"/>
                  </a:lnTo>
                  <a:cubicBezTo>
                    <a:pt x="1656" y="16210"/>
                    <a:pt x="1575" y="16263"/>
                    <a:pt x="1468" y="16370"/>
                  </a:cubicBezTo>
                  <a:cubicBezTo>
                    <a:pt x="1308" y="16530"/>
                    <a:pt x="1201" y="16772"/>
                    <a:pt x="1201" y="17011"/>
                  </a:cubicBezTo>
                  <a:lnTo>
                    <a:pt x="1201" y="17866"/>
                  </a:lnTo>
                  <a:cubicBezTo>
                    <a:pt x="1201" y="18054"/>
                    <a:pt x="1361" y="18214"/>
                    <a:pt x="1549" y="18214"/>
                  </a:cubicBezTo>
                  <a:lnTo>
                    <a:pt x="9080" y="18214"/>
                  </a:lnTo>
                  <a:cubicBezTo>
                    <a:pt x="9266" y="18214"/>
                    <a:pt x="9426" y="18079"/>
                    <a:pt x="9426" y="17866"/>
                  </a:cubicBezTo>
                  <a:lnTo>
                    <a:pt x="9454" y="17011"/>
                  </a:lnTo>
                  <a:cubicBezTo>
                    <a:pt x="9454" y="16772"/>
                    <a:pt x="9347" y="16530"/>
                    <a:pt x="9187" y="16345"/>
                  </a:cubicBezTo>
                  <a:cubicBezTo>
                    <a:pt x="9106" y="16263"/>
                    <a:pt x="8999" y="16210"/>
                    <a:pt x="8892" y="16157"/>
                  </a:cubicBezTo>
                  <a:lnTo>
                    <a:pt x="8892" y="8519"/>
                  </a:lnTo>
                  <a:lnTo>
                    <a:pt x="11377" y="8519"/>
                  </a:lnTo>
                  <a:lnTo>
                    <a:pt x="11377" y="17812"/>
                  </a:lnTo>
                  <a:cubicBezTo>
                    <a:pt x="11377" y="18026"/>
                    <a:pt x="11537" y="18186"/>
                    <a:pt x="11723" y="18186"/>
                  </a:cubicBezTo>
                  <a:cubicBezTo>
                    <a:pt x="11937" y="18186"/>
                    <a:pt x="12097" y="18026"/>
                    <a:pt x="12097" y="17812"/>
                  </a:cubicBezTo>
                  <a:lnTo>
                    <a:pt x="12097" y="8519"/>
                  </a:lnTo>
                  <a:cubicBezTo>
                    <a:pt x="12685" y="8519"/>
                    <a:pt x="13140" y="8038"/>
                    <a:pt x="13140" y="7451"/>
                  </a:cubicBezTo>
                  <a:lnTo>
                    <a:pt x="13140" y="6357"/>
                  </a:lnTo>
                  <a:cubicBezTo>
                    <a:pt x="13140" y="5983"/>
                    <a:pt x="12845" y="5688"/>
                    <a:pt x="12471" y="5688"/>
                  </a:cubicBezTo>
                  <a:lnTo>
                    <a:pt x="12097" y="5688"/>
                  </a:lnTo>
                  <a:lnTo>
                    <a:pt x="12097" y="4246"/>
                  </a:lnTo>
                  <a:lnTo>
                    <a:pt x="17039" y="4246"/>
                  </a:lnTo>
                  <a:cubicBezTo>
                    <a:pt x="17145" y="4246"/>
                    <a:pt x="17278" y="4193"/>
                    <a:pt x="17331" y="4086"/>
                  </a:cubicBezTo>
                  <a:cubicBezTo>
                    <a:pt x="17412" y="3979"/>
                    <a:pt x="17412" y="3872"/>
                    <a:pt x="17359" y="3765"/>
                  </a:cubicBezTo>
                  <a:lnTo>
                    <a:pt x="16611" y="2137"/>
                  </a:lnTo>
                  <a:lnTo>
                    <a:pt x="17359" y="507"/>
                  </a:lnTo>
                  <a:cubicBezTo>
                    <a:pt x="17412" y="375"/>
                    <a:pt x="17412" y="268"/>
                    <a:pt x="17331" y="161"/>
                  </a:cubicBezTo>
                  <a:cubicBezTo>
                    <a:pt x="17278" y="54"/>
                    <a:pt x="17145" y="1"/>
                    <a:pt x="17039"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2" name="Google Shape;496;p46">
              <a:extLst>
                <a:ext uri="{FF2B5EF4-FFF2-40B4-BE49-F238E27FC236}">
                  <a16:creationId xmlns:a16="http://schemas.microsoft.com/office/drawing/2014/main" id="{5FC0A661-E0B2-78FF-E9E0-2BF9FEB0EC08}"/>
                </a:ext>
              </a:extLst>
            </p:cNvPr>
            <p:cNvSpPr/>
            <p:nvPr/>
          </p:nvSpPr>
          <p:spPr>
            <a:xfrm>
              <a:off x="4827688" y="3481375"/>
              <a:ext cx="62150" cy="62150"/>
            </a:xfrm>
            <a:custGeom>
              <a:avLst/>
              <a:gdLst/>
              <a:ahLst/>
              <a:cxnLst/>
              <a:rect l="l" t="t" r="r" b="b"/>
              <a:pathLst>
                <a:path w="2486" h="2486" extrusionOk="0">
                  <a:moveTo>
                    <a:pt x="1257" y="723"/>
                  </a:moveTo>
                  <a:cubicBezTo>
                    <a:pt x="1549" y="723"/>
                    <a:pt x="1791" y="937"/>
                    <a:pt x="1791" y="1229"/>
                  </a:cubicBezTo>
                  <a:cubicBezTo>
                    <a:pt x="1791" y="1524"/>
                    <a:pt x="1549" y="1763"/>
                    <a:pt x="1257" y="1763"/>
                  </a:cubicBezTo>
                  <a:cubicBezTo>
                    <a:pt x="962" y="1763"/>
                    <a:pt x="723" y="1524"/>
                    <a:pt x="723" y="1229"/>
                  </a:cubicBezTo>
                  <a:cubicBezTo>
                    <a:pt x="723" y="937"/>
                    <a:pt x="962" y="723"/>
                    <a:pt x="1257" y="723"/>
                  </a:cubicBezTo>
                  <a:close/>
                  <a:moveTo>
                    <a:pt x="1257" y="1"/>
                  </a:moveTo>
                  <a:cubicBezTo>
                    <a:pt x="562" y="1"/>
                    <a:pt x="0" y="563"/>
                    <a:pt x="0" y="1229"/>
                  </a:cubicBezTo>
                  <a:cubicBezTo>
                    <a:pt x="0" y="1924"/>
                    <a:pt x="562" y="2485"/>
                    <a:pt x="1257" y="2485"/>
                  </a:cubicBezTo>
                  <a:cubicBezTo>
                    <a:pt x="1923" y="2485"/>
                    <a:pt x="2485" y="1924"/>
                    <a:pt x="2485" y="1229"/>
                  </a:cubicBezTo>
                  <a:cubicBezTo>
                    <a:pt x="2485" y="563"/>
                    <a:pt x="1923" y="1"/>
                    <a:pt x="1257"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3" name="Google Shape;497;p46">
              <a:extLst>
                <a:ext uri="{FF2B5EF4-FFF2-40B4-BE49-F238E27FC236}">
                  <a16:creationId xmlns:a16="http://schemas.microsoft.com/office/drawing/2014/main" id="{7998BA3F-877F-D0E3-8B73-58BEDBAAC1C1}"/>
                </a:ext>
              </a:extLst>
            </p:cNvPr>
            <p:cNvSpPr/>
            <p:nvPr/>
          </p:nvSpPr>
          <p:spPr>
            <a:xfrm>
              <a:off x="4859088" y="3561500"/>
              <a:ext cx="17375" cy="17375"/>
            </a:xfrm>
            <a:custGeom>
              <a:avLst/>
              <a:gdLst/>
              <a:ahLst/>
              <a:cxnLst/>
              <a:rect l="l" t="t" r="r" b="b"/>
              <a:pathLst>
                <a:path w="695" h="695" extrusionOk="0">
                  <a:moveTo>
                    <a:pt x="347" y="0"/>
                  </a:moveTo>
                  <a:cubicBezTo>
                    <a:pt x="161" y="0"/>
                    <a:pt x="1" y="161"/>
                    <a:pt x="1" y="349"/>
                  </a:cubicBezTo>
                  <a:cubicBezTo>
                    <a:pt x="1" y="535"/>
                    <a:pt x="161" y="695"/>
                    <a:pt x="347" y="695"/>
                  </a:cubicBezTo>
                  <a:cubicBezTo>
                    <a:pt x="535" y="695"/>
                    <a:pt x="695" y="535"/>
                    <a:pt x="695" y="349"/>
                  </a:cubicBezTo>
                  <a:cubicBezTo>
                    <a:pt x="695" y="161"/>
                    <a:pt x="535" y="0"/>
                    <a:pt x="347"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4" name="Google Shape;498;p46">
              <a:extLst>
                <a:ext uri="{FF2B5EF4-FFF2-40B4-BE49-F238E27FC236}">
                  <a16:creationId xmlns:a16="http://schemas.microsoft.com/office/drawing/2014/main" id="{5829D3BD-6C24-F611-90F9-DEB62B1E49D2}"/>
                </a:ext>
              </a:extLst>
            </p:cNvPr>
            <p:cNvSpPr/>
            <p:nvPr/>
          </p:nvSpPr>
          <p:spPr>
            <a:xfrm>
              <a:off x="5074063" y="3695025"/>
              <a:ext cx="17400" cy="18075"/>
            </a:xfrm>
            <a:custGeom>
              <a:avLst/>
              <a:gdLst/>
              <a:ahLst/>
              <a:cxnLst/>
              <a:rect l="l" t="t" r="r" b="b"/>
              <a:pathLst>
                <a:path w="696" h="723" extrusionOk="0">
                  <a:moveTo>
                    <a:pt x="347" y="1"/>
                  </a:moveTo>
                  <a:cubicBezTo>
                    <a:pt x="161" y="1"/>
                    <a:pt x="1" y="161"/>
                    <a:pt x="1" y="374"/>
                  </a:cubicBezTo>
                  <a:cubicBezTo>
                    <a:pt x="1" y="562"/>
                    <a:pt x="161" y="723"/>
                    <a:pt x="347" y="723"/>
                  </a:cubicBezTo>
                  <a:cubicBezTo>
                    <a:pt x="535" y="723"/>
                    <a:pt x="695" y="562"/>
                    <a:pt x="695" y="374"/>
                  </a:cubicBezTo>
                  <a:cubicBezTo>
                    <a:pt x="695" y="161"/>
                    <a:pt x="535" y="1"/>
                    <a:pt x="347"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5" name="Google Shape;499;p46">
              <a:extLst>
                <a:ext uri="{FF2B5EF4-FFF2-40B4-BE49-F238E27FC236}">
                  <a16:creationId xmlns:a16="http://schemas.microsoft.com/office/drawing/2014/main" id="{BE29CACE-C39C-461E-25DF-5BCE2DC1A213}"/>
                </a:ext>
              </a:extLst>
            </p:cNvPr>
            <p:cNvSpPr/>
            <p:nvPr/>
          </p:nvSpPr>
          <p:spPr>
            <a:xfrm>
              <a:off x="5108788" y="3630300"/>
              <a:ext cx="53425" cy="53425"/>
            </a:xfrm>
            <a:custGeom>
              <a:avLst/>
              <a:gdLst/>
              <a:ahLst/>
              <a:cxnLst/>
              <a:rect l="l" t="t" r="r" b="b"/>
              <a:pathLst>
                <a:path w="2137" h="2137" extrusionOk="0">
                  <a:moveTo>
                    <a:pt x="1069" y="0"/>
                  </a:moveTo>
                  <a:cubicBezTo>
                    <a:pt x="855" y="0"/>
                    <a:pt x="695" y="160"/>
                    <a:pt x="695" y="374"/>
                  </a:cubicBezTo>
                  <a:lnTo>
                    <a:pt x="695" y="720"/>
                  </a:lnTo>
                  <a:lnTo>
                    <a:pt x="347" y="720"/>
                  </a:lnTo>
                  <a:cubicBezTo>
                    <a:pt x="161" y="720"/>
                    <a:pt x="0" y="880"/>
                    <a:pt x="0" y="1068"/>
                  </a:cubicBezTo>
                  <a:cubicBezTo>
                    <a:pt x="0" y="1282"/>
                    <a:pt x="161" y="1442"/>
                    <a:pt x="347" y="1442"/>
                  </a:cubicBezTo>
                  <a:lnTo>
                    <a:pt x="695" y="1442"/>
                  </a:lnTo>
                  <a:lnTo>
                    <a:pt x="695" y="1788"/>
                  </a:lnTo>
                  <a:cubicBezTo>
                    <a:pt x="695" y="1976"/>
                    <a:pt x="855" y="2137"/>
                    <a:pt x="1069" y="2137"/>
                  </a:cubicBezTo>
                  <a:cubicBezTo>
                    <a:pt x="1255" y="2137"/>
                    <a:pt x="1415" y="1976"/>
                    <a:pt x="1415" y="1788"/>
                  </a:cubicBezTo>
                  <a:lnTo>
                    <a:pt x="1415" y="1442"/>
                  </a:lnTo>
                  <a:lnTo>
                    <a:pt x="1763" y="1442"/>
                  </a:lnTo>
                  <a:cubicBezTo>
                    <a:pt x="1977" y="1442"/>
                    <a:pt x="2137" y="1282"/>
                    <a:pt x="2137" y="1068"/>
                  </a:cubicBezTo>
                  <a:cubicBezTo>
                    <a:pt x="2137" y="880"/>
                    <a:pt x="1977" y="720"/>
                    <a:pt x="1763" y="720"/>
                  </a:cubicBezTo>
                  <a:lnTo>
                    <a:pt x="1415" y="720"/>
                  </a:lnTo>
                  <a:lnTo>
                    <a:pt x="1415" y="374"/>
                  </a:lnTo>
                  <a:cubicBezTo>
                    <a:pt x="1415" y="160"/>
                    <a:pt x="1255" y="0"/>
                    <a:pt x="1069"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nvGrpSpPr>
          <p:cNvPr id="26" name="Google Shape;500;p46">
            <a:extLst>
              <a:ext uri="{FF2B5EF4-FFF2-40B4-BE49-F238E27FC236}">
                <a16:creationId xmlns:a16="http://schemas.microsoft.com/office/drawing/2014/main" id="{585942BA-5B29-B76D-9808-969FFF61EE07}"/>
              </a:ext>
            </a:extLst>
          </p:cNvPr>
          <p:cNvGrpSpPr/>
          <p:nvPr/>
        </p:nvGrpSpPr>
        <p:grpSpPr>
          <a:xfrm>
            <a:off x="3282225" y="1542888"/>
            <a:ext cx="337850" cy="455975"/>
            <a:chOff x="1802663" y="1969225"/>
            <a:chExt cx="337850" cy="455975"/>
          </a:xfrm>
          <a:solidFill>
            <a:schemeClr val="tx2"/>
          </a:solidFill>
        </p:grpSpPr>
        <p:sp>
          <p:nvSpPr>
            <p:cNvPr id="27" name="Google Shape;501;p46">
              <a:extLst>
                <a:ext uri="{FF2B5EF4-FFF2-40B4-BE49-F238E27FC236}">
                  <a16:creationId xmlns:a16="http://schemas.microsoft.com/office/drawing/2014/main" id="{B23D05BF-C4EA-BD19-7946-2CEB84559468}"/>
                </a:ext>
              </a:extLst>
            </p:cNvPr>
            <p:cNvSpPr/>
            <p:nvPr/>
          </p:nvSpPr>
          <p:spPr>
            <a:xfrm>
              <a:off x="1861413" y="1969225"/>
              <a:ext cx="220350" cy="59425"/>
            </a:xfrm>
            <a:custGeom>
              <a:avLst/>
              <a:gdLst/>
              <a:ahLst/>
              <a:cxnLst/>
              <a:rect l="l" t="t" r="r" b="b"/>
              <a:pathLst>
                <a:path w="8814" h="2377" extrusionOk="0">
                  <a:moveTo>
                    <a:pt x="4406" y="0"/>
                  </a:moveTo>
                  <a:cubicBezTo>
                    <a:pt x="2803" y="0"/>
                    <a:pt x="1282" y="641"/>
                    <a:pt x="133" y="1763"/>
                  </a:cubicBezTo>
                  <a:cubicBezTo>
                    <a:pt x="0" y="1895"/>
                    <a:pt x="0" y="2137"/>
                    <a:pt x="133" y="2269"/>
                  </a:cubicBezTo>
                  <a:cubicBezTo>
                    <a:pt x="213" y="2337"/>
                    <a:pt x="306" y="2370"/>
                    <a:pt x="397" y="2370"/>
                  </a:cubicBezTo>
                  <a:cubicBezTo>
                    <a:pt x="487" y="2370"/>
                    <a:pt x="574" y="2337"/>
                    <a:pt x="641" y="2269"/>
                  </a:cubicBezTo>
                  <a:cubicBezTo>
                    <a:pt x="1656" y="1254"/>
                    <a:pt x="2991" y="720"/>
                    <a:pt x="4406" y="720"/>
                  </a:cubicBezTo>
                  <a:cubicBezTo>
                    <a:pt x="5822" y="720"/>
                    <a:pt x="7157" y="1254"/>
                    <a:pt x="8172" y="2269"/>
                  </a:cubicBezTo>
                  <a:cubicBezTo>
                    <a:pt x="8251" y="2323"/>
                    <a:pt x="8332" y="2376"/>
                    <a:pt x="8411" y="2376"/>
                  </a:cubicBezTo>
                  <a:cubicBezTo>
                    <a:pt x="8518" y="2376"/>
                    <a:pt x="8599" y="2323"/>
                    <a:pt x="8679" y="2269"/>
                  </a:cubicBezTo>
                  <a:cubicBezTo>
                    <a:pt x="8813" y="2137"/>
                    <a:pt x="8813" y="1895"/>
                    <a:pt x="8679" y="1763"/>
                  </a:cubicBezTo>
                  <a:cubicBezTo>
                    <a:pt x="7531" y="641"/>
                    <a:pt x="6008" y="0"/>
                    <a:pt x="4406"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8" name="Google Shape;502;p46">
              <a:extLst>
                <a:ext uri="{FF2B5EF4-FFF2-40B4-BE49-F238E27FC236}">
                  <a16:creationId xmlns:a16="http://schemas.microsoft.com/office/drawing/2014/main" id="{6E329C1F-ED0F-9BBD-9215-80E05040B57F}"/>
                </a:ext>
              </a:extLst>
            </p:cNvPr>
            <p:cNvSpPr/>
            <p:nvPr/>
          </p:nvSpPr>
          <p:spPr>
            <a:xfrm>
              <a:off x="1886788" y="2004575"/>
              <a:ext cx="169600" cy="49275"/>
            </a:xfrm>
            <a:custGeom>
              <a:avLst/>
              <a:gdLst/>
              <a:ahLst/>
              <a:cxnLst/>
              <a:rect l="l" t="t" r="r" b="b"/>
              <a:pathLst>
                <a:path w="6784" h="1971" extrusionOk="0">
                  <a:moveTo>
                    <a:pt x="3391" y="1"/>
                  </a:moveTo>
                  <a:cubicBezTo>
                    <a:pt x="2162" y="1"/>
                    <a:pt x="1015" y="481"/>
                    <a:pt x="133" y="1364"/>
                  </a:cubicBezTo>
                  <a:cubicBezTo>
                    <a:pt x="0" y="1496"/>
                    <a:pt x="0" y="1710"/>
                    <a:pt x="133" y="1870"/>
                  </a:cubicBezTo>
                  <a:cubicBezTo>
                    <a:pt x="200" y="1937"/>
                    <a:pt x="293" y="1971"/>
                    <a:pt x="387" y="1971"/>
                  </a:cubicBezTo>
                  <a:cubicBezTo>
                    <a:pt x="480" y="1971"/>
                    <a:pt x="574" y="1937"/>
                    <a:pt x="641" y="1870"/>
                  </a:cubicBezTo>
                  <a:cubicBezTo>
                    <a:pt x="1361" y="1122"/>
                    <a:pt x="2350" y="723"/>
                    <a:pt x="3391" y="723"/>
                  </a:cubicBezTo>
                  <a:cubicBezTo>
                    <a:pt x="4433" y="723"/>
                    <a:pt x="5420" y="1122"/>
                    <a:pt x="6142" y="1870"/>
                  </a:cubicBezTo>
                  <a:cubicBezTo>
                    <a:pt x="6221" y="1923"/>
                    <a:pt x="6303" y="1951"/>
                    <a:pt x="6409" y="1951"/>
                  </a:cubicBezTo>
                  <a:cubicBezTo>
                    <a:pt x="6488" y="1951"/>
                    <a:pt x="6595" y="1923"/>
                    <a:pt x="6649" y="1870"/>
                  </a:cubicBezTo>
                  <a:cubicBezTo>
                    <a:pt x="6783" y="1710"/>
                    <a:pt x="6783" y="1496"/>
                    <a:pt x="6649" y="1364"/>
                  </a:cubicBezTo>
                  <a:cubicBezTo>
                    <a:pt x="5769" y="481"/>
                    <a:pt x="4619" y="1"/>
                    <a:pt x="3391"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9" name="Google Shape;503;p46">
              <a:extLst>
                <a:ext uri="{FF2B5EF4-FFF2-40B4-BE49-F238E27FC236}">
                  <a16:creationId xmlns:a16="http://schemas.microsoft.com/office/drawing/2014/main" id="{39742012-A1CD-30A7-E0D9-3F64D3A227CC}"/>
                </a:ext>
              </a:extLst>
            </p:cNvPr>
            <p:cNvSpPr/>
            <p:nvPr/>
          </p:nvSpPr>
          <p:spPr>
            <a:xfrm>
              <a:off x="1912138" y="2040625"/>
              <a:ext cx="119525" cy="38125"/>
            </a:xfrm>
            <a:custGeom>
              <a:avLst/>
              <a:gdLst/>
              <a:ahLst/>
              <a:cxnLst/>
              <a:rect l="l" t="t" r="r" b="b"/>
              <a:pathLst>
                <a:path w="4781" h="1525" extrusionOk="0">
                  <a:moveTo>
                    <a:pt x="2377" y="1"/>
                  </a:moveTo>
                  <a:cubicBezTo>
                    <a:pt x="1522" y="1"/>
                    <a:pt x="721" y="321"/>
                    <a:pt x="133" y="909"/>
                  </a:cubicBezTo>
                  <a:cubicBezTo>
                    <a:pt x="1" y="1069"/>
                    <a:pt x="1" y="1283"/>
                    <a:pt x="133" y="1417"/>
                  </a:cubicBezTo>
                  <a:cubicBezTo>
                    <a:pt x="201" y="1483"/>
                    <a:pt x="288" y="1517"/>
                    <a:pt x="378" y="1517"/>
                  </a:cubicBezTo>
                  <a:cubicBezTo>
                    <a:pt x="468" y="1517"/>
                    <a:pt x="562" y="1483"/>
                    <a:pt x="642" y="1417"/>
                  </a:cubicBezTo>
                  <a:cubicBezTo>
                    <a:pt x="1095" y="962"/>
                    <a:pt x="1710" y="695"/>
                    <a:pt x="2377" y="695"/>
                  </a:cubicBezTo>
                  <a:cubicBezTo>
                    <a:pt x="3045" y="695"/>
                    <a:pt x="3659" y="962"/>
                    <a:pt x="4139" y="1417"/>
                  </a:cubicBezTo>
                  <a:cubicBezTo>
                    <a:pt x="4193" y="1496"/>
                    <a:pt x="4299" y="1524"/>
                    <a:pt x="4381" y="1524"/>
                  </a:cubicBezTo>
                  <a:cubicBezTo>
                    <a:pt x="4460" y="1524"/>
                    <a:pt x="4567" y="1496"/>
                    <a:pt x="4620" y="1417"/>
                  </a:cubicBezTo>
                  <a:cubicBezTo>
                    <a:pt x="4780" y="1283"/>
                    <a:pt x="4780" y="1069"/>
                    <a:pt x="4620" y="909"/>
                  </a:cubicBezTo>
                  <a:cubicBezTo>
                    <a:pt x="4032" y="321"/>
                    <a:pt x="3231" y="1"/>
                    <a:pt x="2377"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0" name="Google Shape;504;p46">
              <a:extLst>
                <a:ext uri="{FF2B5EF4-FFF2-40B4-BE49-F238E27FC236}">
                  <a16:creationId xmlns:a16="http://schemas.microsoft.com/office/drawing/2014/main" id="{EE7B1103-05BB-593F-5EBF-D63FD3FFFE39}"/>
                </a:ext>
              </a:extLst>
            </p:cNvPr>
            <p:cNvSpPr/>
            <p:nvPr/>
          </p:nvSpPr>
          <p:spPr>
            <a:xfrm>
              <a:off x="1802663" y="2077375"/>
              <a:ext cx="302425" cy="347825"/>
            </a:xfrm>
            <a:custGeom>
              <a:avLst/>
              <a:gdLst/>
              <a:ahLst/>
              <a:cxnLst/>
              <a:rect l="l" t="t" r="r" b="b"/>
              <a:pathLst>
                <a:path w="12097" h="13913" extrusionOk="0">
                  <a:moveTo>
                    <a:pt x="6756" y="695"/>
                  </a:moveTo>
                  <a:cubicBezTo>
                    <a:pt x="7157" y="695"/>
                    <a:pt x="7450" y="1015"/>
                    <a:pt x="7450" y="1415"/>
                  </a:cubicBezTo>
                  <a:cubicBezTo>
                    <a:pt x="7450" y="1789"/>
                    <a:pt x="7157" y="2109"/>
                    <a:pt x="6756" y="2109"/>
                  </a:cubicBezTo>
                  <a:cubicBezTo>
                    <a:pt x="6382" y="2109"/>
                    <a:pt x="6061" y="1789"/>
                    <a:pt x="6061" y="1415"/>
                  </a:cubicBezTo>
                  <a:cubicBezTo>
                    <a:pt x="6061" y="1015"/>
                    <a:pt x="6382" y="695"/>
                    <a:pt x="6756" y="695"/>
                  </a:cubicBezTo>
                  <a:close/>
                  <a:moveTo>
                    <a:pt x="7104" y="2778"/>
                  </a:moveTo>
                  <a:lnTo>
                    <a:pt x="7104" y="4220"/>
                  </a:lnTo>
                  <a:lnTo>
                    <a:pt x="6410" y="4220"/>
                  </a:lnTo>
                  <a:lnTo>
                    <a:pt x="6410" y="2778"/>
                  </a:lnTo>
                  <a:cubicBezTo>
                    <a:pt x="6516" y="2804"/>
                    <a:pt x="6623" y="2831"/>
                    <a:pt x="6756" y="2831"/>
                  </a:cubicBezTo>
                  <a:cubicBezTo>
                    <a:pt x="6890" y="2831"/>
                    <a:pt x="6997" y="2804"/>
                    <a:pt x="7104" y="2778"/>
                  </a:cubicBezTo>
                  <a:close/>
                  <a:moveTo>
                    <a:pt x="11377" y="4914"/>
                  </a:moveTo>
                  <a:cubicBezTo>
                    <a:pt x="11189" y="7318"/>
                    <a:pt x="9187" y="9187"/>
                    <a:pt x="6756" y="9187"/>
                  </a:cubicBezTo>
                  <a:cubicBezTo>
                    <a:pt x="4327" y="9187"/>
                    <a:pt x="2323" y="7318"/>
                    <a:pt x="2137" y="4914"/>
                  </a:cubicBezTo>
                  <a:close/>
                  <a:moveTo>
                    <a:pt x="7478" y="9854"/>
                  </a:moveTo>
                  <a:lnTo>
                    <a:pt x="7478" y="11804"/>
                  </a:lnTo>
                  <a:lnTo>
                    <a:pt x="6036" y="11804"/>
                  </a:lnTo>
                  <a:lnTo>
                    <a:pt x="6036" y="9854"/>
                  </a:lnTo>
                  <a:cubicBezTo>
                    <a:pt x="6275" y="9882"/>
                    <a:pt x="6516" y="9907"/>
                    <a:pt x="6756" y="9907"/>
                  </a:cubicBezTo>
                  <a:cubicBezTo>
                    <a:pt x="6997" y="9907"/>
                    <a:pt x="7236" y="9882"/>
                    <a:pt x="7478" y="9854"/>
                  </a:cubicBezTo>
                  <a:close/>
                  <a:moveTo>
                    <a:pt x="9401" y="12524"/>
                  </a:moveTo>
                  <a:cubicBezTo>
                    <a:pt x="9693" y="12524"/>
                    <a:pt x="9960" y="12766"/>
                    <a:pt x="9960" y="13086"/>
                  </a:cubicBezTo>
                  <a:lnTo>
                    <a:pt x="9960" y="13193"/>
                  </a:lnTo>
                  <a:lnTo>
                    <a:pt x="3551" y="13193"/>
                  </a:lnTo>
                  <a:lnTo>
                    <a:pt x="3551" y="13086"/>
                  </a:lnTo>
                  <a:cubicBezTo>
                    <a:pt x="3551" y="12766"/>
                    <a:pt x="3818" y="12524"/>
                    <a:pt x="4139" y="12524"/>
                  </a:cubicBezTo>
                  <a:close/>
                  <a:moveTo>
                    <a:pt x="6756" y="1"/>
                  </a:moveTo>
                  <a:cubicBezTo>
                    <a:pt x="5982" y="1"/>
                    <a:pt x="5341" y="614"/>
                    <a:pt x="5341" y="1415"/>
                  </a:cubicBezTo>
                  <a:cubicBezTo>
                    <a:pt x="5341" y="1763"/>
                    <a:pt x="5474" y="2084"/>
                    <a:pt x="5687" y="2323"/>
                  </a:cubicBezTo>
                  <a:lnTo>
                    <a:pt x="5687" y="4220"/>
                  </a:lnTo>
                  <a:lnTo>
                    <a:pt x="1788" y="4220"/>
                  </a:lnTo>
                  <a:cubicBezTo>
                    <a:pt x="1575" y="4220"/>
                    <a:pt x="1415" y="4380"/>
                    <a:pt x="1415" y="4566"/>
                  </a:cubicBezTo>
                  <a:cubicBezTo>
                    <a:pt x="1415" y="7023"/>
                    <a:pt x="3070" y="9080"/>
                    <a:pt x="5341" y="9721"/>
                  </a:cubicBezTo>
                  <a:lnTo>
                    <a:pt x="5341" y="11804"/>
                  </a:lnTo>
                  <a:lnTo>
                    <a:pt x="4139" y="11804"/>
                  </a:lnTo>
                  <a:cubicBezTo>
                    <a:pt x="3419" y="11804"/>
                    <a:pt x="2857" y="12392"/>
                    <a:pt x="2857" y="13086"/>
                  </a:cubicBezTo>
                  <a:lnTo>
                    <a:pt x="2857" y="13193"/>
                  </a:lnTo>
                  <a:lnTo>
                    <a:pt x="346" y="13193"/>
                  </a:lnTo>
                  <a:cubicBezTo>
                    <a:pt x="160" y="13193"/>
                    <a:pt x="0" y="13353"/>
                    <a:pt x="0" y="13567"/>
                  </a:cubicBezTo>
                  <a:cubicBezTo>
                    <a:pt x="0" y="13753"/>
                    <a:pt x="160" y="13913"/>
                    <a:pt x="346" y="13913"/>
                  </a:cubicBezTo>
                  <a:lnTo>
                    <a:pt x="11751" y="13913"/>
                  </a:lnTo>
                  <a:cubicBezTo>
                    <a:pt x="11937" y="13913"/>
                    <a:pt x="12097" y="13753"/>
                    <a:pt x="12097" y="13567"/>
                  </a:cubicBezTo>
                  <a:cubicBezTo>
                    <a:pt x="12097" y="13353"/>
                    <a:pt x="11937" y="13193"/>
                    <a:pt x="11751" y="13193"/>
                  </a:cubicBezTo>
                  <a:lnTo>
                    <a:pt x="10682" y="13193"/>
                  </a:lnTo>
                  <a:lnTo>
                    <a:pt x="10682" y="13086"/>
                  </a:lnTo>
                  <a:cubicBezTo>
                    <a:pt x="10682" y="12392"/>
                    <a:pt x="10095" y="11804"/>
                    <a:pt x="9401" y="11804"/>
                  </a:cubicBezTo>
                  <a:lnTo>
                    <a:pt x="8172" y="11804"/>
                  </a:lnTo>
                  <a:lnTo>
                    <a:pt x="8172" y="9721"/>
                  </a:lnTo>
                  <a:cubicBezTo>
                    <a:pt x="10441" y="9080"/>
                    <a:pt x="12097" y="7023"/>
                    <a:pt x="12097" y="4566"/>
                  </a:cubicBezTo>
                  <a:cubicBezTo>
                    <a:pt x="12097" y="4380"/>
                    <a:pt x="11937" y="4220"/>
                    <a:pt x="11751" y="4220"/>
                  </a:cubicBezTo>
                  <a:lnTo>
                    <a:pt x="7824" y="4220"/>
                  </a:lnTo>
                  <a:lnTo>
                    <a:pt x="7824" y="2323"/>
                  </a:lnTo>
                  <a:cubicBezTo>
                    <a:pt x="8038" y="2084"/>
                    <a:pt x="8172" y="1763"/>
                    <a:pt x="8172" y="1415"/>
                  </a:cubicBezTo>
                  <a:cubicBezTo>
                    <a:pt x="8172" y="614"/>
                    <a:pt x="7531" y="1"/>
                    <a:pt x="6756"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1" name="Google Shape;505;p46">
              <a:extLst>
                <a:ext uri="{FF2B5EF4-FFF2-40B4-BE49-F238E27FC236}">
                  <a16:creationId xmlns:a16="http://schemas.microsoft.com/office/drawing/2014/main" id="{7BB5807D-7C89-D7A6-3F98-9FAA7A71A94A}"/>
                </a:ext>
              </a:extLst>
            </p:cNvPr>
            <p:cNvSpPr/>
            <p:nvPr/>
          </p:nvSpPr>
          <p:spPr>
            <a:xfrm>
              <a:off x="2123113" y="2407200"/>
              <a:ext cx="17400" cy="18000"/>
            </a:xfrm>
            <a:custGeom>
              <a:avLst/>
              <a:gdLst/>
              <a:ahLst/>
              <a:cxnLst/>
              <a:rect l="l" t="t" r="r" b="b"/>
              <a:pathLst>
                <a:path w="696" h="720" extrusionOk="0">
                  <a:moveTo>
                    <a:pt x="347" y="0"/>
                  </a:moveTo>
                  <a:cubicBezTo>
                    <a:pt x="133" y="0"/>
                    <a:pt x="1" y="160"/>
                    <a:pt x="1" y="346"/>
                  </a:cubicBezTo>
                  <a:cubicBezTo>
                    <a:pt x="1" y="560"/>
                    <a:pt x="133" y="720"/>
                    <a:pt x="347" y="720"/>
                  </a:cubicBezTo>
                  <a:cubicBezTo>
                    <a:pt x="535" y="720"/>
                    <a:pt x="695" y="560"/>
                    <a:pt x="695" y="346"/>
                  </a:cubicBezTo>
                  <a:cubicBezTo>
                    <a:pt x="695" y="160"/>
                    <a:pt x="535" y="0"/>
                    <a:pt x="347"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nvGrpSpPr>
          <p:cNvPr id="32" name="Google Shape;506;p46">
            <a:extLst>
              <a:ext uri="{FF2B5EF4-FFF2-40B4-BE49-F238E27FC236}">
                <a16:creationId xmlns:a16="http://schemas.microsoft.com/office/drawing/2014/main" id="{80499990-9EF1-0AF6-0081-141168815C61}"/>
              </a:ext>
            </a:extLst>
          </p:cNvPr>
          <p:cNvGrpSpPr/>
          <p:nvPr/>
        </p:nvGrpSpPr>
        <p:grpSpPr>
          <a:xfrm>
            <a:off x="5567688" y="1581588"/>
            <a:ext cx="455350" cy="456025"/>
            <a:chOff x="4716213" y="1319600"/>
            <a:chExt cx="455350" cy="456025"/>
          </a:xfrm>
          <a:solidFill>
            <a:schemeClr val="tx2"/>
          </a:solidFill>
        </p:grpSpPr>
        <p:sp>
          <p:nvSpPr>
            <p:cNvPr id="33" name="Google Shape;507;p46">
              <a:extLst>
                <a:ext uri="{FF2B5EF4-FFF2-40B4-BE49-F238E27FC236}">
                  <a16:creationId xmlns:a16="http://schemas.microsoft.com/office/drawing/2014/main" id="{700101CE-A587-0859-BC22-4C908A00764E}"/>
                </a:ext>
              </a:extLst>
            </p:cNvPr>
            <p:cNvSpPr/>
            <p:nvPr/>
          </p:nvSpPr>
          <p:spPr>
            <a:xfrm>
              <a:off x="4716213" y="1319600"/>
              <a:ext cx="455350" cy="456025"/>
            </a:xfrm>
            <a:custGeom>
              <a:avLst/>
              <a:gdLst/>
              <a:ahLst/>
              <a:cxnLst/>
              <a:rect l="l" t="t" r="r" b="b"/>
              <a:pathLst>
                <a:path w="18214" h="18241" extrusionOk="0">
                  <a:moveTo>
                    <a:pt x="3231" y="722"/>
                  </a:moveTo>
                  <a:cubicBezTo>
                    <a:pt x="3419" y="722"/>
                    <a:pt x="3579" y="882"/>
                    <a:pt x="3579" y="1068"/>
                  </a:cubicBezTo>
                  <a:cubicBezTo>
                    <a:pt x="3579" y="1282"/>
                    <a:pt x="3419" y="1442"/>
                    <a:pt x="3231" y="1442"/>
                  </a:cubicBezTo>
                  <a:cubicBezTo>
                    <a:pt x="3045" y="1442"/>
                    <a:pt x="2885" y="1282"/>
                    <a:pt x="2885" y="1068"/>
                  </a:cubicBezTo>
                  <a:cubicBezTo>
                    <a:pt x="2885" y="882"/>
                    <a:pt x="3045" y="722"/>
                    <a:pt x="3231" y="722"/>
                  </a:cubicBezTo>
                  <a:close/>
                  <a:moveTo>
                    <a:pt x="12471" y="722"/>
                  </a:moveTo>
                  <a:cubicBezTo>
                    <a:pt x="12873" y="722"/>
                    <a:pt x="13193" y="1043"/>
                    <a:pt x="13193" y="1442"/>
                  </a:cubicBezTo>
                  <a:cubicBezTo>
                    <a:pt x="13193" y="1816"/>
                    <a:pt x="12873" y="2136"/>
                    <a:pt x="12471" y="2136"/>
                  </a:cubicBezTo>
                  <a:cubicBezTo>
                    <a:pt x="12072" y="2136"/>
                    <a:pt x="11751" y="1816"/>
                    <a:pt x="11751" y="1442"/>
                  </a:cubicBezTo>
                  <a:cubicBezTo>
                    <a:pt x="11751" y="1043"/>
                    <a:pt x="12072" y="722"/>
                    <a:pt x="12471" y="722"/>
                  </a:cubicBezTo>
                  <a:close/>
                  <a:moveTo>
                    <a:pt x="15302" y="1096"/>
                  </a:moveTo>
                  <a:cubicBezTo>
                    <a:pt x="16291" y="1096"/>
                    <a:pt x="17092" y="1897"/>
                    <a:pt x="17092" y="2884"/>
                  </a:cubicBezTo>
                  <a:lnTo>
                    <a:pt x="17092" y="4326"/>
                  </a:lnTo>
                  <a:cubicBezTo>
                    <a:pt x="16985" y="4301"/>
                    <a:pt x="16851" y="4273"/>
                    <a:pt x="16744" y="4273"/>
                  </a:cubicBezTo>
                  <a:cubicBezTo>
                    <a:pt x="16611" y="4273"/>
                    <a:pt x="16505" y="4301"/>
                    <a:pt x="16370" y="4326"/>
                  </a:cubicBezTo>
                  <a:lnTo>
                    <a:pt x="16370" y="2859"/>
                  </a:lnTo>
                  <a:cubicBezTo>
                    <a:pt x="16370" y="2271"/>
                    <a:pt x="15917" y="1790"/>
                    <a:pt x="15330" y="1790"/>
                  </a:cubicBezTo>
                  <a:lnTo>
                    <a:pt x="13834" y="1790"/>
                  </a:lnTo>
                  <a:cubicBezTo>
                    <a:pt x="13887" y="1684"/>
                    <a:pt x="13887" y="1549"/>
                    <a:pt x="13887" y="1442"/>
                  </a:cubicBezTo>
                  <a:cubicBezTo>
                    <a:pt x="13887" y="1310"/>
                    <a:pt x="13887" y="1203"/>
                    <a:pt x="13860" y="1096"/>
                  </a:cubicBezTo>
                  <a:close/>
                  <a:moveTo>
                    <a:pt x="5688" y="3553"/>
                  </a:moveTo>
                  <a:cubicBezTo>
                    <a:pt x="5528" y="4754"/>
                    <a:pt x="4487" y="5689"/>
                    <a:pt x="3231" y="5689"/>
                  </a:cubicBezTo>
                  <a:cubicBezTo>
                    <a:pt x="1977" y="5689"/>
                    <a:pt x="934" y="4754"/>
                    <a:pt x="774" y="3553"/>
                  </a:cubicBezTo>
                  <a:close/>
                  <a:moveTo>
                    <a:pt x="12819" y="2805"/>
                  </a:moveTo>
                  <a:lnTo>
                    <a:pt x="12819" y="6676"/>
                  </a:lnTo>
                  <a:cubicBezTo>
                    <a:pt x="12766" y="6651"/>
                    <a:pt x="12125" y="6651"/>
                    <a:pt x="12125" y="6651"/>
                  </a:cubicBezTo>
                  <a:lnTo>
                    <a:pt x="12125" y="2805"/>
                  </a:lnTo>
                  <a:cubicBezTo>
                    <a:pt x="12232" y="2831"/>
                    <a:pt x="12339" y="2859"/>
                    <a:pt x="12471" y="2859"/>
                  </a:cubicBezTo>
                  <a:cubicBezTo>
                    <a:pt x="12606" y="2859"/>
                    <a:pt x="12712" y="2831"/>
                    <a:pt x="12819" y="2805"/>
                  </a:cubicBezTo>
                  <a:close/>
                  <a:moveTo>
                    <a:pt x="3579" y="6384"/>
                  </a:moveTo>
                  <a:lnTo>
                    <a:pt x="3579" y="8546"/>
                  </a:lnTo>
                  <a:lnTo>
                    <a:pt x="2885" y="8546"/>
                  </a:lnTo>
                  <a:lnTo>
                    <a:pt x="2885" y="6384"/>
                  </a:lnTo>
                  <a:cubicBezTo>
                    <a:pt x="2992" y="6409"/>
                    <a:pt x="3124" y="6409"/>
                    <a:pt x="3231" y="6409"/>
                  </a:cubicBezTo>
                  <a:cubicBezTo>
                    <a:pt x="3366" y="6409"/>
                    <a:pt x="3472" y="6409"/>
                    <a:pt x="3579" y="6384"/>
                  </a:cubicBezTo>
                  <a:close/>
                  <a:moveTo>
                    <a:pt x="7852" y="4995"/>
                  </a:moveTo>
                  <a:cubicBezTo>
                    <a:pt x="8252" y="4995"/>
                    <a:pt x="8572" y="5315"/>
                    <a:pt x="8572" y="5689"/>
                  </a:cubicBezTo>
                  <a:lnTo>
                    <a:pt x="8572" y="8546"/>
                  </a:lnTo>
                  <a:lnTo>
                    <a:pt x="7130" y="8546"/>
                  </a:lnTo>
                  <a:lnTo>
                    <a:pt x="7130" y="5689"/>
                  </a:lnTo>
                  <a:cubicBezTo>
                    <a:pt x="7130" y="5315"/>
                    <a:pt x="7450" y="4995"/>
                    <a:pt x="7852" y="4995"/>
                  </a:cubicBezTo>
                  <a:close/>
                  <a:moveTo>
                    <a:pt x="12631" y="7371"/>
                  </a:moveTo>
                  <a:cubicBezTo>
                    <a:pt x="13353" y="7371"/>
                    <a:pt x="13967" y="7879"/>
                    <a:pt x="14127" y="8546"/>
                  </a:cubicBezTo>
                  <a:lnTo>
                    <a:pt x="10576" y="8546"/>
                  </a:lnTo>
                  <a:cubicBezTo>
                    <a:pt x="10736" y="7879"/>
                    <a:pt x="11324" y="7371"/>
                    <a:pt x="12044" y="7371"/>
                  </a:cubicBezTo>
                  <a:close/>
                  <a:moveTo>
                    <a:pt x="16398" y="9240"/>
                  </a:moveTo>
                  <a:cubicBezTo>
                    <a:pt x="17011" y="9240"/>
                    <a:pt x="17492" y="9749"/>
                    <a:pt x="17492" y="10336"/>
                  </a:cubicBezTo>
                  <a:lnTo>
                    <a:pt x="17492" y="10682"/>
                  </a:lnTo>
                  <a:lnTo>
                    <a:pt x="13913" y="10682"/>
                  </a:lnTo>
                  <a:cubicBezTo>
                    <a:pt x="13727" y="10682"/>
                    <a:pt x="13567" y="10842"/>
                    <a:pt x="13567" y="11030"/>
                  </a:cubicBezTo>
                  <a:cubicBezTo>
                    <a:pt x="13567" y="11216"/>
                    <a:pt x="13727" y="11376"/>
                    <a:pt x="13913" y="11376"/>
                  </a:cubicBezTo>
                  <a:lnTo>
                    <a:pt x="17492" y="11376"/>
                  </a:lnTo>
                  <a:lnTo>
                    <a:pt x="17492" y="12099"/>
                  </a:lnTo>
                  <a:lnTo>
                    <a:pt x="721" y="12099"/>
                  </a:lnTo>
                  <a:lnTo>
                    <a:pt x="721" y="11376"/>
                  </a:lnTo>
                  <a:lnTo>
                    <a:pt x="11057" y="11376"/>
                  </a:lnTo>
                  <a:cubicBezTo>
                    <a:pt x="11243" y="11376"/>
                    <a:pt x="11403" y="11216"/>
                    <a:pt x="11403" y="11030"/>
                  </a:cubicBezTo>
                  <a:cubicBezTo>
                    <a:pt x="11403" y="10842"/>
                    <a:pt x="11243" y="10682"/>
                    <a:pt x="11057" y="10682"/>
                  </a:cubicBezTo>
                  <a:lnTo>
                    <a:pt x="721" y="10682"/>
                  </a:lnTo>
                  <a:lnTo>
                    <a:pt x="721" y="10336"/>
                  </a:lnTo>
                  <a:cubicBezTo>
                    <a:pt x="721" y="9749"/>
                    <a:pt x="1201" y="9240"/>
                    <a:pt x="1817" y="9240"/>
                  </a:cubicBezTo>
                  <a:close/>
                  <a:moveTo>
                    <a:pt x="17492" y="12793"/>
                  </a:moveTo>
                  <a:lnTo>
                    <a:pt x="17492" y="14528"/>
                  </a:lnTo>
                  <a:cubicBezTo>
                    <a:pt x="17492" y="14741"/>
                    <a:pt x="17306" y="14929"/>
                    <a:pt x="17092" y="14929"/>
                  </a:cubicBezTo>
                  <a:lnTo>
                    <a:pt x="16718" y="14929"/>
                  </a:lnTo>
                  <a:cubicBezTo>
                    <a:pt x="16184" y="13940"/>
                    <a:pt x="15116" y="13274"/>
                    <a:pt x="13913" y="13274"/>
                  </a:cubicBezTo>
                  <a:cubicBezTo>
                    <a:pt x="12712" y="13274"/>
                    <a:pt x="11644" y="13940"/>
                    <a:pt x="11110" y="14929"/>
                  </a:cubicBezTo>
                  <a:lnTo>
                    <a:pt x="7450" y="14929"/>
                  </a:lnTo>
                  <a:cubicBezTo>
                    <a:pt x="6916" y="13940"/>
                    <a:pt x="5876" y="13274"/>
                    <a:pt x="4647" y="13274"/>
                  </a:cubicBezTo>
                  <a:cubicBezTo>
                    <a:pt x="3445" y="13274"/>
                    <a:pt x="2376" y="13940"/>
                    <a:pt x="1842" y="14929"/>
                  </a:cubicBezTo>
                  <a:lnTo>
                    <a:pt x="1122" y="14929"/>
                  </a:lnTo>
                  <a:cubicBezTo>
                    <a:pt x="881" y="14929"/>
                    <a:pt x="721" y="14741"/>
                    <a:pt x="721" y="14528"/>
                  </a:cubicBezTo>
                  <a:lnTo>
                    <a:pt x="721" y="12793"/>
                  </a:lnTo>
                  <a:close/>
                  <a:moveTo>
                    <a:pt x="4647" y="13968"/>
                  </a:moveTo>
                  <a:cubicBezTo>
                    <a:pt x="5901" y="13968"/>
                    <a:pt x="6944" y="14902"/>
                    <a:pt x="7104" y="16104"/>
                  </a:cubicBezTo>
                  <a:lnTo>
                    <a:pt x="6382" y="16104"/>
                  </a:lnTo>
                  <a:cubicBezTo>
                    <a:pt x="6222" y="15303"/>
                    <a:pt x="5502" y="14688"/>
                    <a:pt x="4647" y="14688"/>
                  </a:cubicBezTo>
                  <a:cubicBezTo>
                    <a:pt x="3793" y="14688"/>
                    <a:pt x="3071" y="15303"/>
                    <a:pt x="2910" y="16104"/>
                  </a:cubicBezTo>
                  <a:lnTo>
                    <a:pt x="2191" y="16104"/>
                  </a:lnTo>
                  <a:cubicBezTo>
                    <a:pt x="2376" y="14902"/>
                    <a:pt x="3391" y="13968"/>
                    <a:pt x="4647" y="13968"/>
                  </a:cubicBezTo>
                  <a:close/>
                  <a:moveTo>
                    <a:pt x="13913" y="13968"/>
                  </a:moveTo>
                  <a:cubicBezTo>
                    <a:pt x="15169" y="13968"/>
                    <a:pt x="16210" y="14902"/>
                    <a:pt x="16370" y="16104"/>
                  </a:cubicBezTo>
                  <a:lnTo>
                    <a:pt x="15650" y="16104"/>
                  </a:lnTo>
                  <a:cubicBezTo>
                    <a:pt x="15490" y="15303"/>
                    <a:pt x="14768" y="14688"/>
                    <a:pt x="13913" y="14688"/>
                  </a:cubicBezTo>
                  <a:cubicBezTo>
                    <a:pt x="13059" y="14688"/>
                    <a:pt x="12339" y="15303"/>
                    <a:pt x="12178" y="16104"/>
                  </a:cubicBezTo>
                  <a:lnTo>
                    <a:pt x="11456" y="16104"/>
                  </a:lnTo>
                  <a:cubicBezTo>
                    <a:pt x="11616" y="14902"/>
                    <a:pt x="12659" y="13968"/>
                    <a:pt x="13913" y="13968"/>
                  </a:cubicBezTo>
                  <a:close/>
                  <a:moveTo>
                    <a:pt x="4647" y="15410"/>
                  </a:moveTo>
                  <a:cubicBezTo>
                    <a:pt x="5235" y="15410"/>
                    <a:pt x="5716" y="15863"/>
                    <a:pt x="5716" y="16450"/>
                  </a:cubicBezTo>
                  <a:cubicBezTo>
                    <a:pt x="5716" y="17066"/>
                    <a:pt x="5235" y="17519"/>
                    <a:pt x="4647" y="17519"/>
                  </a:cubicBezTo>
                  <a:cubicBezTo>
                    <a:pt x="4060" y="17519"/>
                    <a:pt x="3579" y="17066"/>
                    <a:pt x="3579" y="16450"/>
                  </a:cubicBezTo>
                  <a:cubicBezTo>
                    <a:pt x="3579" y="15863"/>
                    <a:pt x="4060" y="15410"/>
                    <a:pt x="4647" y="15410"/>
                  </a:cubicBezTo>
                  <a:close/>
                  <a:moveTo>
                    <a:pt x="13913" y="15410"/>
                  </a:moveTo>
                  <a:cubicBezTo>
                    <a:pt x="14501" y="15410"/>
                    <a:pt x="14981" y="15863"/>
                    <a:pt x="14981" y="16450"/>
                  </a:cubicBezTo>
                  <a:cubicBezTo>
                    <a:pt x="14981" y="17066"/>
                    <a:pt x="14501" y="17519"/>
                    <a:pt x="13913" y="17519"/>
                  </a:cubicBezTo>
                  <a:cubicBezTo>
                    <a:pt x="13326" y="17519"/>
                    <a:pt x="12845" y="17066"/>
                    <a:pt x="12845" y="16450"/>
                  </a:cubicBezTo>
                  <a:cubicBezTo>
                    <a:pt x="12845" y="15863"/>
                    <a:pt x="13326" y="15410"/>
                    <a:pt x="13913" y="15410"/>
                  </a:cubicBezTo>
                  <a:close/>
                  <a:moveTo>
                    <a:pt x="3231" y="0"/>
                  </a:moveTo>
                  <a:cubicBezTo>
                    <a:pt x="2643" y="0"/>
                    <a:pt x="2163" y="481"/>
                    <a:pt x="2163" y="1068"/>
                  </a:cubicBezTo>
                  <a:cubicBezTo>
                    <a:pt x="2163" y="1549"/>
                    <a:pt x="2458" y="1923"/>
                    <a:pt x="2885" y="2083"/>
                  </a:cubicBezTo>
                  <a:lnTo>
                    <a:pt x="2885" y="2859"/>
                  </a:lnTo>
                  <a:lnTo>
                    <a:pt x="375" y="2859"/>
                  </a:lnTo>
                  <a:cubicBezTo>
                    <a:pt x="187" y="2859"/>
                    <a:pt x="26" y="3019"/>
                    <a:pt x="26" y="3205"/>
                  </a:cubicBezTo>
                  <a:cubicBezTo>
                    <a:pt x="26" y="4593"/>
                    <a:pt x="934" y="5796"/>
                    <a:pt x="2163" y="6223"/>
                  </a:cubicBezTo>
                  <a:lnTo>
                    <a:pt x="2163" y="8546"/>
                  </a:lnTo>
                  <a:lnTo>
                    <a:pt x="1817" y="8546"/>
                  </a:lnTo>
                  <a:cubicBezTo>
                    <a:pt x="802" y="8546"/>
                    <a:pt x="1" y="9347"/>
                    <a:pt x="1" y="10336"/>
                  </a:cubicBezTo>
                  <a:lnTo>
                    <a:pt x="1" y="14528"/>
                  </a:lnTo>
                  <a:cubicBezTo>
                    <a:pt x="1" y="15143"/>
                    <a:pt x="507" y="15649"/>
                    <a:pt x="1122" y="15649"/>
                  </a:cubicBezTo>
                  <a:lnTo>
                    <a:pt x="1550" y="15649"/>
                  </a:lnTo>
                  <a:cubicBezTo>
                    <a:pt x="1496" y="15916"/>
                    <a:pt x="1443" y="16183"/>
                    <a:pt x="1443" y="16450"/>
                  </a:cubicBezTo>
                  <a:cubicBezTo>
                    <a:pt x="1443" y="16664"/>
                    <a:pt x="1603" y="16824"/>
                    <a:pt x="1817" y="16824"/>
                  </a:cubicBezTo>
                  <a:lnTo>
                    <a:pt x="2910" y="16824"/>
                  </a:lnTo>
                  <a:cubicBezTo>
                    <a:pt x="3071" y="17626"/>
                    <a:pt x="3793" y="18241"/>
                    <a:pt x="4647" y="18241"/>
                  </a:cubicBezTo>
                  <a:cubicBezTo>
                    <a:pt x="5502" y="18241"/>
                    <a:pt x="6222" y="17626"/>
                    <a:pt x="6382" y="16824"/>
                  </a:cubicBezTo>
                  <a:lnTo>
                    <a:pt x="7504" y="16824"/>
                  </a:lnTo>
                  <a:cubicBezTo>
                    <a:pt x="7692" y="16824"/>
                    <a:pt x="7852" y="16664"/>
                    <a:pt x="7852" y="16450"/>
                  </a:cubicBezTo>
                  <a:cubicBezTo>
                    <a:pt x="7852" y="16183"/>
                    <a:pt x="7824" y="15916"/>
                    <a:pt x="7745" y="15649"/>
                  </a:cubicBezTo>
                  <a:lnTo>
                    <a:pt x="10815" y="15649"/>
                  </a:lnTo>
                  <a:cubicBezTo>
                    <a:pt x="10762" y="15916"/>
                    <a:pt x="10708" y="16183"/>
                    <a:pt x="10708" y="16450"/>
                  </a:cubicBezTo>
                  <a:cubicBezTo>
                    <a:pt x="10708" y="16664"/>
                    <a:pt x="10869" y="16824"/>
                    <a:pt x="11057" y="16824"/>
                  </a:cubicBezTo>
                  <a:lnTo>
                    <a:pt x="12178" y="16824"/>
                  </a:lnTo>
                  <a:cubicBezTo>
                    <a:pt x="12339" y="17626"/>
                    <a:pt x="13059" y="18241"/>
                    <a:pt x="13913" y="18241"/>
                  </a:cubicBezTo>
                  <a:cubicBezTo>
                    <a:pt x="14768" y="18241"/>
                    <a:pt x="15490" y="17626"/>
                    <a:pt x="15650" y="16824"/>
                  </a:cubicBezTo>
                  <a:lnTo>
                    <a:pt x="16744" y="16824"/>
                  </a:lnTo>
                  <a:cubicBezTo>
                    <a:pt x="16958" y="16824"/>
                    <a:pt x="17118" y="16664"/>
                    <a:pt x="17118" y="16450"/>
                  </a:cubicBezTo>
                  <a:cubicBezTo>
                    <a:pt x="17118" y="16183"/>
                    <a:pt x="17064" y="15916"/>
                    <a:pt x="17011" y="15649"/>
                  </a:cubicBezTo>
                  <a:lnTo>
                    <a:pt x="17092" y="15649"/>
                  </a:lnTo>
                  <a:cubicBezTo>
                    <a:pt x="17705" y="15649"/>
                    <a:pt x="18214" y="15143"/>
                    <a:pt x="18214" y="14528"/>
                  </a:cubicBezTo>
                  <a:lnTo>
                    <a:pt x="18214" y="10336"/>
                  </a:lnTo>
                  <a:cubicBezTo>
                    <a:pt x="18214" y="9347"/>
                    <a:pt x="17413" y="8546"/>
                    <a:pt x="16398" y="8546"/>
                  </a:cubicBezTo>
                  <a:lnTo>
                    <a:pt x="14849" y="8546"/>
                  </a:lnTo>
                  <a:cubicBezTo>
                    <a:pt x="14714" y="7772"/>
                    <a:pt x="14234" y="7157"/>
                    <a:pt x="13539" y="6837"/>
                  </a:cubicBezTo>
                  <a:lnTo>
                    <a:pt x="13539" y="2510"/>
                  </a:lnTo>
                  <a:lnTo>
                    <a:pt x="15330" y="2510"/>
                  </a:lnTo>
                  <a:cubicBezTo>
                    <a:pt x="15515" y="2510"/>
                    <a:pt x="15676" y="2671"/>
                    <a:pt x="15676" y="2859"/>
                  </a:cubicBezTo>
                  <a:lnTo>
                    <a:pt x="15676" y="4728"/>
                  </a:lnTo>
                  <a:cubicBezTo>
                    <a:pt x="15409" y="4995"/>
                    <a:pt x="15248" y="5341"/>
                    <a:pt x="15248" y="5743"/>
                  </a:cubicBezTo>
                  <a:lnTo>
                    <a:pt x="15248" y="6758"/>
                  </a:lnTo>
                  <a:cubicBezTo>
                    <a:pt x="15248" y="6971"/>
                    <a:pt x="15409" y="7131"/>
                    <a:pt x="15622" y="7131"/>
                  </a:cubicBezTo>
                  <a:cubicBezTo>
                    <a:pt x="15810" y="7131"/>
                    <a:pt x="15971" y="6971"/>
                    <a:pt x="15971" y="6758"/>
                  </a:cubicBezTo>
                  <a:lnTo>
                    <a:pt x="15971" y="5743"/>
                  </a:lnTo>
                  <a:cubicBezTo>
                    <a:pt x="15971" y="5341"/>
                    <a:pt x="16317" y="4995"/>
                    <a:pt x="16744" y="4995"/>
                  </a:cubicBezTo>
                  <a:cubicBezTo>
                    <a:pt x="17146" y="4995"/>
                    <a:pt x="17492" y="5341"/>
                    <a:pt x="17492" y="5743"/>
                  </a:cubicBezTo>
                  <a:lnTo>
                    <a:pt x="17492" y="6758"/>
                  </a:lnTo>
                  <a:cubicBezTo>
                    <a:pt x="17492" y="6971"/>
                    <a:pt x="17652" y="7131"/>
                    <a:pt x="17866" y="7131"/>
                  </a:cubicBezTo>
                  <a:cubicBezTo>
                    <a:pt x="18054" y="7131"/>
                    <a:pt x="18214" y="6971"/>
                    <a:pt x="18214" y="6758"/>
                  </a:cubicBezTo>
                  <a:lnTo>
                    <a:pt x="18214" y="5743"/>
                  </a:lnTo>
                  <a:cubicBezTo>
                    <a:pt x="18214" y="5369"/>
                    <a:pt x="18054" y="4995"/>
                    <a:pt x="17812" y="4728"/>
                  </a:cubicBezTo>
                  <a:lnTo>
                    <a:pt x="17812" y="2884"/>
                  </a:lnTo>
                  <a:cubicBezTo>
                    <a:pt x="17812" y="1495"/>
                    <a:pt x="16690" y="374"/>
                    <a:pt x="15302" y="374"/>
                  </a:cubicBezTo>
                  <a:lnTo>
                    <a:pt x="13432" y="374"/>
                  </a:lnTo>
                  <a:cubicBezTo>
                    <a:pt x="13165" y="160"/>
                    <a:pt x="12845" y="0"/>
                    <a:pt x="12471" y="0"/>
                  </a:cubicBezTo>
                  <a:cubicBezTo>
                    <a:pt x="11698" y="0"/>
                    <a:pt x="11057" y="641"/>
                    <a:pt x="11057" y="1442"/>
                  </a:cubicBezTo>
                  <a:cubicBezTo>
                    <a:pt x="11057" y="1790"/>
                    <a:pt x="11189" y="2111"/>
                    <a:pt x="11403" y="2378"/>
                  </a:cubicBezTo>
                  <a:lnTo>
                    <a:pt x="11403" y="6758"/>
                  </a:lnTo>
                  <a:cubicBezTo>
                    <a:pt x="10602" y="6997"/>
                    <a:pt x="9988" y="7691"/>
                    <a:pt x="9854" y="8546"/>
                  </a:cubicBezTo>
                  <a:lnTo>
                    <a:pt x="9266" y="8546"/>
                  </a:lnTo>
                  <a:lnTo>
                    <a:pt x="9266" y="5689"/>
                  </a:lnTo>
                  <a:cubicBezTo>
                    <a:pt x="9266" y="4914"/>
                    <a:pt x="8625" y="4273"/>
                    <a:pt x="7852" y="4273"/>
                  </a:cubicBezTo>
                  <a:cubicBezTo>
                    <a:pt x="7077" y="4273"/>
                    <a:pt x="6436" y="4914"/>
                    <a:pt x="6436" y="5689"/>
                  </a:cubicBezTo>
                  <a:lnTo>
                    <a:pt x="6436" y="8546"/>
                  </a:lnTo>
                  <a:lnTo>
                    <a:pt x="4299" y="8546"/>
                  </a:lnTo>
                  <a:lnTo>
                    <a:pt x="4299" y="6223"/>
                  </a:lnTo>
                  <a:cubicBezTo>
                    <a:pt x="5528" y="5796"/>
                    <a:pt x="6436" y="4593"/>
                    <a:pt x="6436" y="3205"/>
                  </a:cubicBezTo>
                  <a:cubicBezTo>
                    <a:pt x="6436" y="3019"/>
                    <a:pt x="6275" y="2859"/>
                    <a:pt x="6090" y="2859"/>
                  </a:cubicBezTo>
                  <a:lnTo>
                    <a:pt x="3579" y="2859"/>
                  </a:lnTo>
                  <a:lnTo>
                    <a:pt x="3579" y="2083"/>
                  </a:lnTo>
                  <a:cubicBezTo>
                    <a:pt x="4006" y="1923"/>
                    <a:pt x="4299" y="1549"/>
                    <a:pt x="4299" y="1068"/>
                  </a:cubicBezTo>
                  <a:cubicBezTo>
                    <a:pt x="4299" y="481"/>
                    <a:pt x="3818" y="0"/>
                    <a:pt x="3231"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4" name="Google Shape;508;p46">
              <a:extLst>
                <a:ext uri="{FF2B5EF4-FFF2-40B4-BE49-F238E27FC236}">
                  <a16:creationId xmlns:a16="http://schemas.microsoft.com/office/drawing/2014/main" id="{F38BAA70-27D5-FC9C-DD98-4AC8DBF2C42D}"/>
                </a:ext>
              </a:extLst>
            </p:cNvPr>
            <p:cNvSpPr/>
            <p:nvPr/>
          </p:nvSpPr>
          <p:spPr>
            <a:xfrm>
              <a:off x="4823688" y="1722200"/>
              <a:ext cx="18075" cy="18025"/>
            </a:xfrm>
            <a:custGeom>
              <a:avLst/>
              <a:gdLst/>
              <a:ahLst/>
              <a:cxnLst/>
              <a:rect l="l" t="t" r="r" b="b"/>
              <a:pathLst>
                <a:path w="723" h="721" extrusionOk="0">
                  <a:moveTo>
                    <a:pt x="348" y="0"/>
                  </a:moveTo>
                  <a:cubicBezTo>
                    <a:pt x="160" y="0"/>
                    <a:pt x="0" y="161"/>
                    <a:pt x="0" y="346"/>
                  </a:cubicBezTo>
                  <a:cubicBezTo>
                    <a:pt x="0" y="560"/>
                    <a:pt x="160" y="720"/>
                    <a:pt x="348" y="720"/>
                  </a:cubicBezTo>
                  <a:cubicBezTo>
                    <a:pt x="562" y="720"/>
                    <a:pt x="722" y="560"/>
                    <a:pt x="722" y="346"/>
                  </a:cubicBezTo>
                  <a:cubicBezTo>
                    <a:pt x="722" y="161"/>
                    <a:pt x="562" y="0"/>
                    <a:pt x="348"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5" name="Google Shape;509;p46">
              <a:extLst>
                <a:ext uri="{FF2B5EF4-FFF2-40B4-BE49-F238E27FC236}">
                  <a16:creationId xmlns:a16="http://schemas.microsoft.com/office/drawing/2014/main" id="{A6663349-7205-3288-C1CC-3B8AA6AAE444}"/>
                </a:ext>
              </a:extLst>
            </p:cNvPr>
            <p:cNvSpPr/>
            <p:nvPr/>
          </p:nvSpPr>
          <p:spPr>
            <a:xfrm>
              <a:off x="5055388" y="1722200"/>
              <a:ext cx="17375" cy="18025"/>
            </a:xfrm>
            <a:custGeom>
              <a:avLst/>
              <a:gdLst/>
              <a:ahLst/>
              <a:cxnLst/>
              <a:rect l="l" t="t" r="r" b="b"/>
              <a:pathLst>
                <a:path w="695" h="721" extrusionOk="0">
                  <a:moveTo>
                    <a:pt x="346" y="0"/>
                  </a:moveTo>
                  <a:cubicBezTo>
                    <a:pt x="160" y="0"/>
                    <a:pt x="0" y="161"/>
                    <a:pt x="0" y="346"/>
                  </a:cubicBezTo>
                  <a:cubicBezTo>
                    <a:pt x="0" y="560"/>
                    <a:pt x="160" y="720"/>
                    <a:pt x="346" y="720"/>
                  </a:cubicBezTo>
                  <a:cubicBezTo>
                    <a:pt x="534" y="720"/>
                    <a:pt x="694" y="560"/>
                    <a:pt x="694" y="346"/>
                  </a:cubicBezTo>
                  <a:cubicBezTo>
                    <a:pt x="694" y="161"/>
                    <a:pt x="534" y="0"/>
                    <a:pt x="346"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36" name="Google Shape;510;p46">
              <a:extLst>
                <a:ext uri="{FF2B5EF4-FFF2-40B4-BE49-F238E27FC236}">
                  <a16:creationId xmlns:a16="http://schemas.microsoft.com/office/drawing/2014/main" id="{95FB337B-E333-6246-C441-1F37D8F98E63}"/>
                </a:ext>
              </a:extLst>
            </p:cNvPr>
            <p:cNvSpPr/>
            <p:nvPr/>
          </p:nvSpPr>
          <p:spPr>
            <a:xfrm>
              <a:off x="5019313" y="1586650"/>
              <a:ext cx="17400" cy="17375"/>
            </a:xfrm>
            <a:custGeom>
              <a:avLst/>
              <a:gdLst/>
              <a:ahLst/>
              <a:cxnLst/>
              <a:rect l="l" t="t" r="r" b="b"/>
              <a:pathLst>
                <a:path w="696" h="695" extrusionOk="0">
                  <a:moveTo>
                    <a:pt x="347" y="0"/>
                  </a:moveTo>
                  <a:cubicBezTo>
                    <a:pt x="161" y="0"/>
                    <a:pt x="1" y="160"/>
                    <a:pt x="1" y="348"/>
                  </a:cubicBezTo>
                  <a:cubicBezTo>
                    <a:pt x="1" y="534"/>
                    <a:pt x="161" y="694"/>
                    <a:pt x="347" y="694"/>
                  </a:cubicBezTo>
                  <a:cubicBezTo>
                    <a:pt x="535" y="694"/>
                    <a:pt x="695" y="534"/>
                    <a:pt x="695" y="348"/>
                  </a:cubicBezTo>
                  <a:cubicBezTo>
                    <a:pt x="695" y="160"/>
                    <a:pt x="535" y="0"/>
                    <a:pt x="347"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sp>
        <p:nvSpPr>
          <p:cNvPr id="37" name="Google Shape;511;p46">
            <a:extLst>
              <a:ext uri="{FF2B5EF4-FFF2-40B4-BE49-F238E27FC236}">
                <a16:creationId xmlns:a16="http://schemas.microsoft.com/office/drawing/2014/main" id="{33BBE6FD-FF34-FF66-B68D-FEBDEF8F20D4}"/>
              </a:ext>
            </a:extLst>
          </p:cNvPr>
          <p:cNvSpPr txBox="1"/>
          <p:nvPr/>
        </p:nvSpPr>
        <p:spPr>
          <a:xfrm>
            <a:off x="6524525" y="2429538"/>
            <a:ext cx="4998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600">
                <a:solidFill>
                  <a:schemeClr val="tx2"/>
                </a:solidFill>
                <a:latin typeface="Manrope"/>
                <a:ea typeface="Manrope"/>
                <a:cs typeface="Manrope"/>
                <a:sym typeface="Manrope"/>
              </a:rPr>
              <a:t>}</a:t>
            </a:r>
            <a:endParaRPr sz="8600">
              <a:solidFill>
                <a:schemeClr val="tx2"/>
              </a:solidFill>
              <a:latin typeface="Manrope"/>
              <a:ea typeface="Manrope"/>
              <a:cs typeface="Manrope"/>
              <a:sym typeface="Manrope"/>
            </a:endParaRPr>
          </a:p>
        </p:txBody>
      </p:sp>
      <p:grpSp>
        <p:nvGrpSpPr>
          <p:cNvPr id="38" name="Google Shape;512;p46">
            <a:extLst>
              <a:ext uri="{FF2B5EF4-FFF2-40B4-BE49-F238E27FC236}">
                <a16:creationId xmlns:a16="http://schemas.microsoft.com/office/drawing/2014/main" id="{8082504C-E223-000E-1DBE-44071FBD4525}"/>
              </a:ext>
            </a:extLst>
          </p:cNvPr>
          <p:cNvGrpSpPr/>
          <p:nvPr/>
        </p:nvGrpSpPr>
        <p:grpSpPr>
          <a:xfrm>
            <a:off x="7159633" y="2470838"/>
            <a:ext cx="435325" cy="456050"/>
            <a:chOff x="6212363" y="2618800"/>
            <a:chExt cx="435325" cy="456050"/>
          </a:xfrm>
          <a:solidFill>
            <a:schemeClr val="tx2"/>
          </a:solidFill>
        </p:grpSpPr>
        <p:sp>
          <p:nvSpPr>
            <p:cNvPr id="39" name="Google Shape;513;p46">
              <a:extLst>
                <a:ext uri="{FF2B5EF4-FFF2-40B4-BE49-F238E27FC236}">
                  <a16:creationId xmlns:a16="http://schemas.microsoft.com/office/drawing/2014/main" id="{76AECA30-A03E-529A-B202-8FCA300C7CEA}"/>
                </a:ext>
              </a:extLst>
            </p:cNvPr>
            <p:cNvSpPr/>
            <p:nvPr/>
          </p:nvSpPr>
          <p:spPr>
            <a:xfrm>
              <a:off x="6293163" y="2722000"/>
              <a:ext cx="273075" cy="249325"/>
            </a:xfrm>
            <a:custGeom>
              <a:avLst/>
              <a:gdLst/>
              <a:ahLst/>
              <a:cxnLst/>
              <a:rect l="l" t="t" r="r" b="b"/>
              <a:pathLst>
                <a:path w="10923" h="9973" extrusionOk="0">
                  <a:moveTo>
                    <a:pt x="5460" y="0"/>
                  </a:moveTo>
                  <a:cubicBezTo>
                    <a:pt x="5182" y="0"/>
                    <a:pt x="4901" y="22"/>
                    <a:pt x="4620" y="66"/>
                  </a:cubicBezTo>
                  <a:cubicBezTo>
                    <a:pt x="3605" y="227"/>
                    <a:pt x="2671" y="707"/>
                    <a:pt x="1949" y="1455"/>
                  </a:cubicBezTo>
                  <a:cubicBezTo>
                    <a:pt x="1" y="3403"/>
                    <a:pt x="1" y="6555"/>
                    <a:pt x="1949" y="8505"/>
                  </a:cubicBezTo>
                  <a:cubicBezTo>
                    <a:pt x="2911" y="9492"/>
                    <a:pt x="4193" y="9973"/>
                    <a:pt x="5474" y="9973"/>
                  </a:cubicBezTo>
                  <a:cubicBezTo>
                    <a:pt x="6756" y="9973"/>
                    <a:pt x="8038" y="9492"/>
                    <a:pt x="8999" y="8505"/>
                  </a:cubicBezTo>
                  <a:cubicBezTo>
                    <a:pt x="10576" y="6929"/>
                    <a:pt x="10922" y="4472"/>
                    <a:pt x="9828" y="2523"/>
                  </a:cubicBezTo>
                  <a:cubicBezTo>
                    <a:pt x="9754" y="2412"/>
                    <a:pt x="9629" y="2353"/>
                    <a:pt x="9497" y="2353"/>
                  </a:cubicBezTo>
                  <a:cubicBezTo>
                    <a:pt x="9438" y="2353"/>
                    <a:pt x="9378" y="2364"/>
                    <a:pt x="9320" y="2389"/>
                  </a:cubicBezTo>
                  <a:cubicBezTo>
                    <a:pt x="9160" y="2495"/>
                    <a:pt x="9106" y="2709"/>
                    <a:pt x="9188" y="2897"/>
                  </a:cubicBezTo>
                  <a:cubicBezTo>
                    <a:pt x="10149" y="4553"/>
                    <a:pt x="9854" y="6661"/>
                    <a:pt x="8493" y="8025"/>
                  </a:cubicBezTo>
                  <a:cubicBezTo>
                    <a:pt x="7665" y="8852"/>
                    <a:pt x="6570" y="9266"/>
                    <a:pt x="5475" y="9266"/>
                  </a:cubicBezTo>
                  <a:cubicBezTo>
                    <a:pt x="4381" y="9266"/>
                    <a:pt x="3286" y="8852"/>
                    <a:pt x="2458" y="8025"/>
                  </a:cubicBezTo>
                  <a:cubicBezTo>
                    <a:pt x="774" y="6341"/>
                    <a:pt x="774" y="3617"/>
                    <a:pt x="2458" y="1961"/>
                  </a:cubicBezTo>
                  <a:cubicBezTo>
                    <a:pt x="3271" y="1149"/>
                    <a:pt x="4364" y="716"/>
                    <a:pt x="5477" y="716"/>
                  </a:cubicBezTo>
                  <a:cubicBezTo>
                    <a:pt x="6081" y="716"/>
                    <a:pt x="6691" y="844"/>
                    <a:pt x="7265" y="1107"/>
                  </a:cubicBezTo>
                  <a:cubicBezTo>
                    <a:pt x="7313" y="1128"/>
                    <a:pt x="7364" y="1138"/>
                    <a:pt x="7414" y="1138"/>
                  </a:cubicBezTo>
                  <a:cubicBezTo>
                    <a:pt x="7554" y="1138"/>
                    <a:pt x="7686" y="1058"/>
                    <a:pt x="7745" y="921"/>
                  </a:cubicBezTo>
                  <a:cubicBezTo>
                    <a:pt x="7824" y="733"/>
                    <a:pt x="7745" y="547"/>
                    <a:pt x="7557" y="440"/>
                  </a:cubicBezTo>
                  <a:cubicBezTo>
                    <a:pt x="6901" y="150"/>
                    <a:pt x="6188" y="0"/>
                    <a:pt x="5460"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0" name="Google Shape;514;p46">
              <a:extLst>
                <a:ext uri="{FF2B5EF4-FFF2-40B4-BE49-F238E27FC236}">
                  <a16:creationId xmlns:a16="http://schemas.microsoft.com/office/drawing/2014/main" id="{4C1DC24A-FEA5-6D1C-7361-A883991F9C32}"/>
                </a:ext>
              </a:extLst>
            </p:cNvPr>
            <p:cNvSpPr/>
            <p:nvPr/>
          </p:nvSpPr>
          <p:spPr>
            <a:xfrm>
              <a:off x="6212363" y="2618800"/>
              <a:ext cx="435325" cy="456050"/>
            </a:xfrm>
            <a:custGeom>
              <a:avLst/>
              <a:gdLst/>
              <a:ahLst/>
              <a:cxnLst/>
              <a:rect l="l" t="t" r="r" b="b"/>
              <a:pathLst>
                <a:path w="17413" h="18242" extrusionOk="0">
                  <a:moveTo>
                    <a:pt x="8706" y="909"/>
                  </a:moveTo>
                  <a:lnTo>
                    <a:pt x="10497" y="2966"/>
                  </a:lnTo>
                  <a:cubicBezTo>
                    <a:pt x="10585" y="3054"/>
                    <a:pt x="10690" y="3106"/>
                    <a:pt x="10784" y="3106"/>
                  </a:cubicBezTo>
                  <a:cubicBezTo>
                    <a:pt x="10804" y="3106"/>
                    <a:pt x="10824" y="3103"/>
                    <a:pt x="10843" y="3098"/>
                  </a:cubicBezTo>
                  <a:lnTo>
                    <a:pt x="13541" y="2457"/>
                  </a:lnTo>
                  <a:lnTo>
                    <a:pt x="13780" y="5209"/>
                  </a:lnTo>
                  <a:cubicBezTo>
                    <a:pt x="13780" y="5342"/>
                    <a:pt x="13862" y="5448"/>
                    <a:pt x="13994" y="5502"/>
                  </a:cubicBezTo>
                  <a:lnTo>
                    <a:pt x="16504" y="6570"/>
                  </a:lnTo>
                  <a:lnTo>
                    <a:pt x="15090" y="8920"/>
                  </a:lnTo>
                  <a:cubicBezTo>
                    <a:pt x="15037" y="9055"/>
                    <a:pt x="15037" y="9187"/>
                    <a:pt x="15090" y="9294"/>
                  </a:cubicBezTo>
                  <a:lnTo>
                    <a:pt x="16504" y="11644"/>
                  </a:lnTo>
                  <a:lnTo>
                    <a:pt x="13994" y="12740"/>
                  </a:lnTo>
                  <a:cubicBezTo>
                    <a:pt x="13862" y="12766"/>
                    <a:pt x="13780" y="12900"/>
                    <a:pt x="13780" y="13033"/>
                  </a:cubicBezTo>
                  <a:lnTo>
                    <a:pt x="13541" y="15757"/>
                  </a:lnTo>
                  <a:lnTo>
                    <a:pt x="10843" y="15144"/>
                  </a:lnTo>
                  <a:cubicBezTo>
                    <a:pt x="10823" y="15138"/>
                    <a:pt x="10803" y="15136"/>
                    <a:pt x="10782" y="15136"/>
                  </a:cubicBezTo>
                  <a:cubicBezTo>
                    <a:pt x="10689" y="15136"/>
                    <a:pt x="10584" y="15184"/>
                    <a:pt x="10497" y="15250"/>
                  </a:cubicBezTo>
                  <a:lnTo>
                    <a:pt x="8706" y="17333"/>
                  </a:lnTo>
                  <a:lnTo>
                    <a:pt x="6890" y="15250"/>
                  </a:lnTo>
                  <a:cubicBezTo>
                    <a:pt x="6837" y="15169"/>
                    <a:pt x="6730" y="15144"/>
                    <a:pt x="6623" y="15144"/>
                  </a:cubicBezTo>
                  <a:lnTo>
                    <a:pt x="6544" y="15144"/>
                  </a:lnTo>
                  <a:lnTo>
                    <a:pt x="3874" y="15757"/>
                  </a:lnTo>
                  <a:lnTo>
                    <a:pt x="3632" y="13033"/>
                  </a:lnTo>
                  <a:cubicBezTo>
                    <a:pt x="3632" y="12900"/>
                    <a:pt x="3526" y="12793"/>
                    <a:pt x="3419" y="12740"/>
                  </a:cubicBezTo>
                  <a:lnTo>
                    <a:pt x="883" y="11644"/>
                  </a:lnTo>
                  <a:lnTo>
                    <a:pt x="2297" y="9294"/>
                  </a:lnTo>
                  <a:cubicBezTo>
                    <a:pt x="2378" y="9187"/>
                    <a:pt x="2378" y="9055"/>
                    <a:pt x="2297" y="8920"/>
                  </a:cubicBezTo>
                  <a:lnTo>
                    <a:pt x="883" y="6570"/>
                  </a:lnTo>
                  <a:lnTo>
                    <a:pt x="3419" y="5502"/>
                  </a:lnTo>
                  <a:cubicBezTo>
                    <a:pt x="3526" y="5448"/>
                    <a:pt x="3632" y="5342"/>
                    <a:pt x="3632" y="5209"/>
                  </a:cubicBezTo>
                  <a:lnTo>
                    <a:pt x="3874" y="2457"/>
                  </a:lnTo>
                  <a:lnTo>
                    <a:pt x="6544" y="3098"/>
                  </a:lnTo>
                  <a:cubicBezTo>
                    <a:pt x="6568" y="3103"/>
                    <a:pt x="6591" y="3106"/>
                    <a:pt x="6614" y="3106"/>
                  </a:cubicBezTo>
                  <a:cubicBezTo>
                    <a:pt x="6723" y="3106"/>
                    <a:pt x="6825" y="3054"/>
                    <a:pt x="6890" y="2966"/>
                  </a:cubicBezTo>
                  <a:lnTo>
                    <a:pt x="8706" y="909"/>
                  </a:lnTo>
                  <a:close/>
                  <a:moveTo>
                    <a:pt x="8706" y="1"/>
                  </a:moveTo>
                  <a:cubicBezTo>
                    <a:pt x="8600" y="1"/>
                    <a:pt x="8493" y="54"/>
                    <a:pt x="8439" y="135"/>
                  </a:cubicBezTo>
                  <a:lnTo>
                    <a:pt x="6491" y="2351"/>
                  </a:lnTo>
                  <a:lnTo>
                    <a:pt x="3632" y="1684"/>
                  </a:lnTo>
                  <a:cubicBezTo>
                    <a:pt x="3604" y="1677"/>
                    <a:pt x="3575" y="1673"/>
                    <a:pt x="3547" y="1673"/>
                  </a:cubicBezTo>
                  <a:cubicBezTo>
                    <a:pt x="3470" y="1673"/>
                    <a:pt x="3397" y="1698"/>
                    <a:pt x="3340" y="1737"/>
                  </a:cubicBezTo>
                  <a:cubicBezTo>
                    <a:pt x="3258" y="1791"/>
                    <a:pt x="3205" y="1898"/>
                    <a:pt x="3205" y="2005"/>
                  </a:cubicBezTo>
                  <a:lnTo>
                    <a:pt x="2938" y="4942"/>
                  </a:lnTo>
                  <a:lnTo>
                    <a:pt x="242" y="6089"/>
                  </a:lnTo>
                  <a:cubicBezTo>
                    <a:pt x="135" y="6117"/>
                    <a:pt x="54" y="6196"/>
                    <a:pt x="28" y="6303"/>
                  </a:cubicBezTo>
                  <a:cubicBezTo>
                    <a:pt x="0" y="6384"/>
                    <a:pt x="0" y="6491"/>
                    <a:pt x="54" y="6598"/>
                  </a:cubicBezTo>
                  <a:lnTo>
                    <a:pt x="1577" y="9108"/>
                  </a:lnTo>
                  <a:lnTo>
                    <a:pt x="54" y="11644"/>
                  </a:lnTo>
                  <a:cubicBezTo>
                    <a:pt x="0" y="11725"/>
                    <a:pt x="0" y="11832"/>
                    <a:pt x="28" y="11939"/>
                  </a:cubicBezTo>
                  <a:cubicBezTo>
                    <a:pt x="54" y="12018"/>
                    <a:pt x="135" y="12099"/>
                    <a:pt x="242" y="12153"/>
                  </a:cubicBezTo>
                  <a:lnTo>
                    <a:pt x="2938" y="13300"/>
                  </a:lnTo>
                  <a:lnTo>
                    <a:pt x="3205" y="16237"/>
                  </a:lnTo>
                  <a:cubicBezTo>
                    <a:pt x="3205" y="16344"/>
                    <a:pt x="3258" y="16425"/>
                    <a:pt x="3340" y="16479"/>
                  </a:cubicBezTo>
                  <a:cubicBezTo>
                    <a:pt x="3399" y="16538"/>
                    <a:pt x="3473" y="16568"/>
                    <a:pt x="3552" y="16568"/>
                  </a:cubicBezTo>
                  <a:cubicBezTo>
                    <a:pt x="3578" y="16568"/>
                    <a:pt x="3605" y="16565"/>
                    <a:pt x="3632" y="16558"/>
                  </a:cubicBezTo>
                  <a:lnTo>
                    <a:pt x="6491" y="15891"/>
                  </a:lnTo>
                  <a:lnTo>
                    <a:pt x="8439" y="18107"/>
                  </a:lnTo>
                  <a:cubicBezTo>
                    <a:pt x="8493" y="18188"/>
                    <a:pt x="8600" y="18241"/>
                    <a:pt x="8706" y="18241"/>
                  </a:cubicBezTo>
                  <a:cubicBezTo>
                    <a:pt x="8813" y="18241"/>
                    <a:pt x="8894" y="18188"/>
                    <a:pt x="8973" y="18107"/>
                  </a:cubicBezTo>
                  <a:lnTo>
                    <a:pt x="10896" y="15891"/>
                  </a:lnTo>
                  <a:lnTo>
                    <a:pt x="13780" y="16558"/>
                  </a:lnTo>
                  <a:cubicBezTo>
                    <a:pt x="13801" y="16565"/>
                    <a:pt x="13823" y="16568"/>
                    <a:pt x="13846" y="16568"/>
                  </a:cubicBezTo>
                  <a:cubicBezTo>
                    <a:pt x="13914" y="16568"/>
                    <a:pt x="13988" y="16538"/>
                    <a:pt x="14047" y="16479"/>
                  </a:cubicBezTo>
                  <a:cubicBezTo>
                    <a:pt x="14154" y="16425"/>
                    <a:pt x="14208" y="16344"/>
                    <a:pt x="14208" y="16237"/>
                  </a:cubicBezTo>
                  <a:lnTo>
                    <a:pt x="14475" y="13300"/>
                  </a:lnTo>
                  <a:lnTo>
                    <a:pt x="17173" y="12153"/>
                  </a:lnTo>
                  <a:cubicBezTo>
                    <a:pt x="17280" y="12099"/>
                    <a:pt x="17333" y="12018"/>
                    <a:pt x="17359" y="11939"/>
                  </a:cubicBezTo>
                  <a:cubicBezTo>
                    <a:pt x="17412" y="11832"/>
                    <a:pt x="17387" y="11725"/>
                    <a:pt x="17333" y="11644"/>
                  </a:cubicBezTo>
                  <a:lnTo>
                    <a:pt x="15810" y="9108"/>
                  </a:lnTo>
                  <a:lnTo>
                    <a:pt x="17333" y="6598"/>
                  </a:lnTo>
                  <a:cubicBezTo>
                    <a:pt x="17387" y="6491"/>
                    <a:pt x="17412" y="6384"/>
                    <a:pt x="17359" y="6303"/>
                  </a:cubicBezTo>
                  <a:cubicBezTo>
                    <a:pt x="17333" y="6196"/>
                    <a:pt x="17280" y="6117"/>
                    <a:pt x="17173" y="6089"/>
                  </a:cubicBezTo>
                  <a:lnTo>
                    <a:pt x="14475" y="4942"/>
                  </a:lnTo>
                  <a:lnTo>
                    <a:pt x="14208" y="2005"/>
                  </a:lnTo>
                  <a:cubicBezTo>
                    <a:pt x="14208" y="1898"/>
                    <a:pt x="14154" y="1791"/>
                    <a:pt x="14047" y="1737"/>
                  </a:cubicBezTo>
                  <a:cubicBezTo>
                    <a:pt x="13990" y="1698"/>
                    <a:pt x="13917" y="1673"/>
                    <a:pt x="13851" y="1673"/>
                  </a:cubicBezTo>
                  <a:cubicBezTo>
                    <a:pt x="13826" y="1673"/>
                    <a:pt x="13802" y="1677"/>
                    <a:pt x="13780" y="1684"/>
                  </a:cubicBezTo>
                  <a:lnTo>
                    <a:pt x="10896" y="2351"/>
                  </a:lnTo>
                  <a:lnTo>
                    <a:pt x="8973" y="135"/>
                  </a:lnTo>
                  <a:cubicBezTo>
                    <a:pt x="8894" y="54"/>
                    <a:pt x="8813" y="1"/>
                    <a:pt x="8706"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1" name="Google Shape;515;p46">
              <a:extLst>
                <a:ext uri="{FF2B5EF4-FFF2-40B4-BE49-F238E27FC236}">
                  <a16:creationId xmlns:a16="http://schemas.microsoft.com/office/drawing/2014/main" id="{A0FBF010-46A4-81BA-B89D-DE7B2E27D430}"/>
                </a:ext>
              </a:extLst>
            </p:cNvPr>
            <p:cNvSpPr/>
            <p:nvPr/>
          </p:nvSpPr>
          <p:spPr>
            <a:xfrm>
              <a:off x="6499438" y="2753025"/>
              <a:ext cx="18075" cy="17375"/>
            </a:xfrm>
            <a:custGeom>
              <a:avLst/>
              <a:gdLst/>
              <a:ahLst/>
              <a:cxnLst/>
              <a:rect l="l" t="t" r="r" b="b"/>
              <a:pathLst>
                <a:path w="723" h="695" extrusionOk="0">
                  <a:moveTo>
                    <a:pt x="375" y="0"/>
                  </a:moveTo>
                  <a:cubicBezTo>
                    <a:pt x="161" y="0"/>
                    <a:pt x="1" y="161"/>
                    <a:pt x="1" y="346"/>
                  </a:cubicBezTo>
                  <a:cubicBezTo>
                    <a:pt x="1" y="534"/>
                    <a:pt x="161" y="695"/>
                    <a:pt x="375" y="695"/>
                  </a:cubicBezTo>
                  <a:cubicBezTo>
                    <a:pt x="563" y="695"/>
                    <a:pt x="723" y="534"/>
                    <a:pt x="723" y="346"/>
                  </a:cubicBezTo>
                  <a:cubicBezTo>
                    <a:pt x="723" y="161"/>
                    <a:pt x="563" y="0"/>
                    <a:pt x="375"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nvGrpSpPr>
          <p:cNvPr id="42" name="Google Shape;516;p46">
            <a:extLst>
              <a:ext uri="{FF2B5EF4-FFF2-40B4-BE49-F238E27FC236}">
                <a16:creationId xmlns:a16="http://schemas.microsoft.com/office/drawing/2014/main" id="{414DCB33-E299-3D4E-00AC-498BFFC7E103}"/>
              </a:ext>
            </a:extLst>
          </p:cNvPr>
          <p:cNvGrpSpPr/>
          <p:nvPr/>
        </p:nvGrpSpPr>
        <p:grpSpPr>
          <a:xfrm>
            <a:off x="7800858" y="2471188"/>
            <a:ext cx="446700" cy="455350"/>
            <a:chOff x="6207013" y="3918025"/>
            <a:chExt cx="446700" cy="455350"/>
          </a:xfrm>
          <a:solidFill>
            <a:schemeClr val="tx2"/>
          </a:solidFill>
        </p:grpSpPr>
        <p:sp>
          <p:nvSpPr>
            <p:cNvPr id="43" name="Google Shape;517;p46">
              <a:extLst>
                <a:ext uri="{FF2B5EF4-FFF2-40B4-BE49-F238E27FC236}">
                  <a16:creationId xmlns:a16="http://schemas.microsoft.com/office/drawing/2014/main" id="{ED7A7807-377B-2E2B-2547-A80342E87772}"/>
                </a:ext>
              </a:extLst>
            </p:cNvPr>
            <p:cNvSpPr/>
            <p:nvPr/>
          </p:nvSpPr>
          <p:spPr>
            <a:xfrm>
              <a:off x="6270463" y="3918025"/>
              <a:ext cx="383250" cy="455350"/>
            </a:xfrm>
            <a:custGeom>
              <a:avLst/>
              <a:gdLst/>
              <a:ahLst/>
              <a:cxnLst/>
              <a:rect l="l" t="t" r="r" b="b"/>
              <a:pathLst>
                <a:path w="15330" h="18214" extrusionOk="0">
                  <a:moveTo>
                    <a:pt x="14422" y="2136"/>
                  </a:moveTo>
                  <a:lnTo>
                    <a:pt x="13888" y="3418"/>
                  </a:lnTo>
                  <a:cubicBezTo>
                    <a:pt x="13860" y="3500"/>
                    <a:pt x="13860" y="3606"/>
                    <a:pt x="13888" y="3685"/>
                  </a:cubicBezTo>
                  <a:lnTo>
                    <a:pt x="14422" y="4967"/>
                  </a:lnTo>
                  <a:lnTo>
                    <a:pt x="11057" y="4967"/>
                  </a:lnTo>
                  <a:cubicBezTo>
                    <a:pt x="10843" y="4967"/>
                    <a:pt x="10683" y="4807"/>
                    <a:pt x="10683" y="4593"/>
                  </a:cubicBezTo>
                  <a:lnTo>
                    <a:pt x="10683" y="4273"/>
                  </a:lnTo>
                  <a:lnTo>
                    <a:pt x="11723" y="4273"/>
                  </a:lnTo>
                  <a:cubicBezTo>
                    <a:pt x="12311" y="4273"/>
                    <a:pt x="12819" y="3767"/>
                    <a:pt x="12819" y="3179"/>
                  </a:cubicBezTo>
                  <a:lnTo>
                    <a:pt x="12819" y="2136"/>
                  </a:lnTo>
                  <a:close/>
                  <a:moveTo>
                    <a:pt x="8547" y="4273"/>
                  </a:moveTo>
                  <a:lnTo>
                    <a:pt x="8547" y="8894"/>
                  </a:lnTo>
                  <a:cubicBezTo>
                    <a:pt x="8547" y="9080"/>
                    <a:pt x="8386" y="9240"/>
                    <a:pt x="8173" y="9240"/>
                  </a:cubicBezTo>
                  <a:cubicBezTo>
                    <a:pt x="7985" y="9240"/>
                    <a:pt x="7824" y="9080"/>
                    <a:pt x="7824" y="8894"/>
                  </a:cubicBezTo>
                  <a:lnTo>
                    <a:pt x="7824" y="6971"/>
                  </a:lnTo>
                  <a:lnTo>
                    <a:pt x="7824" y="4273"/>
                  </a:lnTo>
                  <a:close/>
                  <a:moveTo>
                    <a:pt x="9775" y="12658"/>
                  </a:moveTo>
                  <a:cubicBezTo>
                    <a:pt x="10309" y="12658"/>
                    <a:pt x="10762" y="12979"/>
                    <a:pt x="10976" y="13460"/>
                  </a:cubicBezTo>
                  <a:cubicBezTo>
                    <a:pt x="10843" y="14075"/>
                    <a:pt x="10576" y="14662"/>
                    <a:pt x="10228" y="15196"/>
                  </a:cubicBezTo>
                  <a:cubicBezTo>
                    <a:pt x="10096" y="15250"/>
                    <a:pt x="9935" y="15276"/>
                    <a:pt x="9775" y="15276"/>
                  </a:cubicBezTo>
                  <a:cubicBezTo>
                    <a:pt x="9053" y="15276"/>
                    <a:pt x="8465" y="14688"/>
                    <a:pt x="8465" y="13968"/>
                  </a:cubicBezTo>
                  <a:cubicBezTo>
                    <a:pt x="8465" y="13246"/>
                    <a:pt x="9053" y="12658"/>
                    <a:pt x="9775" y="12658"/>
                  </a:cubicBezTo>
                  <a:close/>
                  <a:moveTo>
                    <a:pt x="5902" y="7104"/>
                  </a:moveTo>
                  <a:cubicBezTo>
                    <a:pt x="6303" y="7104"/>
                    <a:pt x="6703" y="7157"/>
                    <a:pt x="7104" y="7264"/>
                  </a:cubicBezTo>
                  <a:lnTo>
                    <a:pt x="7104" y="8894"/>
                  </a:lnTo>
                  <a:cubicBezTo>
                    <a:pt x="7104" y="9482"/>
                    <a:pt x="7585" y="9962"/>
                    <a:pt x="8173" y="9962"/>
                  </a:cubicBezTo>
                  <a:cubicBezTo>
                    <a:pt x="8760" y="9962"/>
                    <a:pt x="9241" y="9482"/>
                    <a:pt x="9241" y="8894"/>
                  </a:cubicBezTo>
                  <a:lnTo>
                    <a:pt x="9241" y="8332"/>
                  </a:lnTo>
                  <a:cubicBezTo>
                    <a:pt x="10416" y="9321"/>
                    <a:pt x="11110" y="10763"/>
                    <a:pt x="11110" y="12312"/>
                  </a:cubicBezTo>
                  <a:cubicBezTo>
                    <a:pt x="11110" y="12366"/>
                    <a:pt x="11083" y="12391"/>
                    <a:pt x="11083" y="12445"/>
                  </a:cubicBezTo>
                  <a:cubicBezTo>
                    <a:pt x="10736" y="12124"/>
                    <a:pt x="10281" y="11964"/>
                    <a:pt x="9775" y="11964"/>
                  </a:cubicBezTo>
                  <a:cubicBezTo>
                    <a:pt x="8679" y="11964"/>
                    <a:pt x="7771" y="12846"/>
                    <a:pt x="7771" y="13968"/>
                  </a:cubicBezTo>
                  <a:cubicBezTo>
                    <a:pt x="7771" y="15008"/>
                    <a:pt x="8572" y="15863"/>
                    <a:pt x="9587" y="15970"/>
                  </a:cubicBezTo>
                  <a:cubicBezTo>
                    <a:pt x="8626" y="16931"/>
                    <a:pt x="7290" y="17519"/>
                    <a:pt x="5902" y="17519"/>
                  </a:cubicBezTo>
                  <a:cubicBezTo>
                    <a:pt x="3018" y="17519"/>
                    <a:pt x="695" y="15169"/>
                    <a:pt x="695" y="12312"/>
                  </a:cubicBezTo>
                  <a:cubicBezTo>
                    <a:pt x="695" y="9454"/>
                    <a:pt x="3018" y="7104"/>
                    <a:pt x="5902" y="7104"/>
                  </a:cubicBezTo>
                  <a:close/>
                  <a:moveTo>
                    <a:pt x="7478" y="0"/>
                  </a:moveTo>
                  <a:cubicBezTo>
                    <a:pt x="7265" y="0"/>
                    <a:pt x="7104" y="160"/>
                    <a:pt x="7104" y="348"/>
                  </a:cubicBezTo>
                  <a:lnTo>
                    <a:pt x="7104" y="3899"/>
                  </a:lnTo>
                  <a:lnTo>
                    <a:pt x="7104" y="6516"/>
                  </a:lnTo>
                  <a:cubicBezTo>
                    <a:pt x="6703" y="6437"/>
                    <a:pt x="6303" y="6409"/>
                    <a:pt x="5902" y="6409"/>
                  </a:cubicBezTo>
                  <a:cubicBezTo>
                    <a:pt x="2644" y="6409"/>
                    <a:pt x="1" y="9054"/>
                    <a:pt x="1" y="12312"/>
                  </a:cubicBezTo>
                  <a:cubicBezTo>
                    <a:pt x="1" y="15570"/>
                    <a:pt x="2644" y="18213"/>
                    <a:pt x="5902" y="18213"/>
                  </a:cubicBezTo>
                  <a:cubicBezTo>
                    <a:pt x="7824" y="18213"/>
                    <a:pt x="9640" y="17279"/>
                    <a:pt x="10762" y="15677"/>
                  </a:cubicBezTo>
                  <a:cubicBezTo>
                    <a:pt x="11217" y="15008"/>
                    <a:pt x="11538" y="14288"/>
                    <a:pt x="11698" y="13487"/>
                  </a:cubicBezTo>
                  <a:cubicBezTo>
                    <a:pt x="11777" y="13113"/>
                    <a:pt x="11805" y="12712"/>
                    <a:pt x="11805" y="12312"/>
                  </a:cubicBezTo>
                  <a:cubicBezTo>
                    <a:pt x="11805" y="10362"/>
                    <a:pt x="10843" y="8546"/>
                    <a:pt x="9241" y="7424"/>
                  </a:cubicBezTo>
                  <a:lnTo>
                    <a:pt x="9241" y="4273"/>
                  </a:lnTo>
                  <a:lnTo>
                    <a:pt x="9961" y="4273"/>
                  </a:lnTo>
                  <a:lnTo>
                    <a:pt x="9961" y="4593"/>
                  </a:lnTo>
                  <a:cubicBezTo>
                    <a:pt x="9961" y="5181"/>
                    <a:pt x="10442" y="5689"/>
                    <a:pt x="11057" y="5689"/>
                  </a:cubicBezTo>
                  <a:lnTo>
                    <a:pt x="14928" y="5689"/>
                  </a:lnTo>
                  <a:cubicBezTo>
                    <a:pt x="15063" y="5689"/>
                    <a:pt x="15170" y="5636"/>
                    <a:pt x="15249" y="5529"/>
                  </a:cubicBezTo>
                  <a:cubicBezTo>
                    <a:pt x="15302" y="5422"/>
                    <a:pt x="15330" y="5315"/>
                    <a:pt x="15276" y="5209"/>
                  </a:cubicBezTo>
                  <a:lnTo>
                    <a:pt x="14608" y="3553"/>
                  </a:lnTo>
                  <a:lnTo>
                    <a:pt x="15276" y="1897"/>
                  </a:lnTo>
                  <a:cubicBezTo>
                    <a:pt x="15330" y="1790"/>
                    <a:pt x="15302" y="1656"/>
                    <a:pt x="15249" y="1577"/>
                  </a:cubicBezTo>
                  <a:cubicBezTo>
                    <a:pt x="15170" y="1470"/>
                    <a:pt x="15063" y="1417"/>
                    <a:pt x="14928" y="1417"/>
                  </a:cubicBezTo>
                  <a:lnTo>
                    <a:pt x="12819" y="1417"/>
                  </a:lnTo>
                  <a:lnTo>
                    <a:pt x="12819" y="348"/>
                  </a:lnTo>
                  <a:cubicBezTo>
                    <a:pt x="12819" y="160"/>
                    <a:pt x="12659" y="0"/>
                    <a:pt x="12446" y="0"/>
                  </a:cubicBezTo>
                  <a:lnTo>
                    <a:pt x="11377" y="0"/>
                  </a:lnTo>
                  <a:cubicBezTo>
                    <a:pt x="11189" y="0"/>
                    <a:pt x="11029" y="160"/>
                    <a:pt x="11029" y="348"/>
                  </a:cubicBezTo>
                  <a:cubicBezTo>
                    <a:pt x="11029" y="534"/>
                    <a:pt x="11189" y="694"/>
                    <a:pt x="11377" y="694"/>
                  </a:cubicBezTo>
                  <a:lnTo>
                    <a:pt x="12097" y="694"/>
                  </a:lnTo>
                  <a:lnTo>
                    <a:pt x="12097" y="3179"/>
                  </a:lnTo>
                  <a:cubicBezTo>
                    <a:pt x="12097" y="3393"/>
                    <a:pt x="11937" y="3553"/>
                    <a:pt x="11723" y="3553"/>
                  </a:cubicBezTo>
                  <a:lnTo>
                    <a:pt x="7824" y="3553"/>
                  </a:lnTo>
                  <a:lnTo>
                    <a:pt x="7824" y="694"/>
                  </a:lnTo>
                  <a:lnTo>
                    <a:pt x="8547" y="694"/>
                  </a:lnTo>
                  <a:cubicBezTo>
                    <a:pt x="8732" y="694"/>
                    <a:pt x="8893" y="534"/>
                    <a:pt x="8893" y="348"/>
                  </a:cubicBezTo>
                  <a:cubicBezTo>
                    <a:pt x="8893" y="160"/>
                    <a:pt x="8732" y="0"/>
                    <a:pt x="8547"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4" name="Google Shape;518;p46">
              <a:extLst>
                <a:ext uri="{FF2B5EF4-FFF2-40B4-BE49-F238E27FC236}">
                  <a16:creationId xmlns:a16="http://schemas.microsoft.com/office/drawing/2014/main" id="{56B96CC1-9C3A-3668-49D6-14EA50A9BF41}"/>
                </a:ext>
              </a:extLst>
            </p:cNvPr>
            <p:cNvSpPr/>
            <p:nvPr/>
          </p:nvSpPr>
          <p:spPr>
            <a:xfrm>
              <a:off x="6217063" y="4311275"/>
              <a:ext cx="53425" cy="53425"/>
            </a:xfrm>
            <a:custGeom>
              <a:avLst/>
              <a:gdLst/>
              <a:ahLst/>
              <a:cxnLst/>
              <a:rect l="l" t="t" r="r" b="b"/>
              <a:pathLst>
                <a:path w="2137" h="2137" extrusionOk="0">
                  <a:moveTo>
                    <a:pt x="1069" y="1"/>
                  </a:moveTo>
                  <a:cubicBezTo>
                    <a:pt x="855" y="1"/>
                    <a:pt x="695" y="161"/>
                    <a:pt x="695" y="347"/>
                  </a:cubicBezTo>
                  <a:lnTo>
                    <a:pt x="695" y="721"/>
                  </a:lnTo>
                  <a:lnTo>
                    <a:pt x="347" y="721"/>
                  </a:lnTo>
                  <a:cubicBezTo>
                    <a:pt x="133" y="721"/>
                    <a:pt x="0" y="881"/>
                    <a:pt x="0" y="1069"/>
                  </a:cubicBezTo>
                  <a:cubicBezTo>
                    <a:pt x="0" y="1255"/>
                    <a:pt x="133" y="1415"/>
                    <a:pt x="347" y="1415"/>
                  </a:cubicBezTo>
                  <a:lnTo>
                    <a:pt x="695" y="1415"/>
                  </a:lnTo>
                  <a:lnTo>
                    <a:pt x="695" y="1789"/>
                  </a:lnTo>
                  <a:cubicBezTo>
                    <a:pt x="695" y="1977"/>
                    <a:pt x="855" y="2137"/>
                    <a:pt x="1069" y="2137"/>
                  </a:cubicBezTo>
                  <a:cubicBezTo>
                    <a:pt x="1255" y="2137"/>
                    <a:pt x="1415" y="1977"/>
                    <a:pt x="1415" y="1789"/>
                  </a:cubicBezTo>
                  <a:lnTo>
                    <a:pt x="1415" y="1415"/>
                  </a:lnTo>
                  <a:lnTo>
                    <a:pt x="1763" y="1415"/>
                  </a:lnTo>
                  <a:cubicBezTo>
                    <a:pt x="1977" y="1415"/>
                    <a:pt x="2137" y="1255"/>
                    <a:pt x="2137" y="1069"/>
                  </a:cubicBezTo>
                  <a:cubicBezTo>
                    <a:pt x="2137" y="881"/>
                    <a:pt x="1977" y="721"/>
                    <a:pt x="1763" y="721"/>
                  </a:cubicBezTo>
                  <a:lnTo>
                    <a:pt x="1415" y="721"/>
                  </a:lnTo>
                  <a:lnTo>
                    <a:pt x="1415" y="347"/>
                  </a:lnTo>
                  <a:cubicBezTo>
                    <a:pt x="1415" y="161"/>
                    <a:pt x="1255" y="1"/>
                    <a:pt x="1069"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5" name="Google Shape;519;p46">
              <a:extLst>
                <a:ext uri="{FF2B5EF4-FFF2-40B4-BE49-F238E27FC236}">
                  <a16:creationId xmlns:a16="http://schemas.microsoft.com/office/drawing/2014/main" id="{A6A840DE-56DE-1794-14BB-AA13DB753C1B}"/>
                </a:ext>
              </a:extLst>
            </p:cNvPr>
            <p:cNvSpPr/>
            <p:nvPr/>
          </p:nvSpPr>
          <p:spPr>
            <a:xfrm>
              <a:off x="6253113" y="3998125"/>
              <a:ext cx="53425" cy="53450"/>
            </a:xfrm>
            <a:custGeom>
              <a:avLst/>
              <a:gdLst/>
              <a:ahLst/>
              <a:cxnLst/>
              <a:rect l="l" t="t" r="r" b="b"/>
              <a:pathLst>
                <a:path w="2137" h="2138" extrusionOk="0">
                  <a:moveTo>
                    <a:pt x="1069" y="695"/>
                  </a:moveTo>
                  <a:cubicBezTo>
                    <a:pt x="1282" y="695"/>
                    <a:pt x="1443" y="855"/>
                    <a:pt x="1443" y="1069"/>
                  </a:cubicBezTo>
                  <a:cubicBezTo>
                    <a:pt x="1443" y="1257"/>
                    <a:pt x="1282" y="1417"/>
                    <a:pt x="1069" y="1417"/>
                  </a:cubicBezTo>
                  <a:cubicBezTo>
                    <a:pt x="881" y="1417"/>
                    <a:pt x="720" y="1257"/>
                    <a:pt x="720" y="1069"/>
                  </a:cubicBezTo>
                  <a:cubicBezTo>
                    <a:pt x="720" y="855"/>
                    <a:pt x="881" y="695"/>
                    <a:pt x="1069" y="695"/>
                  </a:cubicBezTo>
                  <a:close/>
                  <a:moveTo>
                    <a:pt x="1069" y="1"/>
                  </a:moveTo>
                  <a:cubicBezTo>
                    <a:pt x="481" y="1"/>
                    <a:pt x="1" y="481"/>
                    <a:pt x="1" y="1069"/>
                  </a:cubicBezTo>
                  <a:cubicBezTo>
                    <a:pt x="1" y="1656"/>
                    <a:pt x="481" y="2137"/>
                    <a:pt x="1069" y="2137"/>
                  </a:cubicBezTo>
                  <a:cubicBezTo>
                    <a:pt x="1656" y="2137"/>
                    <a:pt x="2137" y="1656"/>
                    <a:pt x="2137" y="1069"/>
                  </a:cubicBezTo>
                  <a:cubicBezTo>
                    <a:pt x="2137" y="481"/>
                    <a:pt x="1656" y="1"/>
                    <a:pt x="1069"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6" name="Google Shape;520;p46">
              <a:extLst>
                <a:ext uri="{FF2B5EF4-FFF2-40B4-BE49-F238E27FC236}">
                  <a16:creationId xmlns:a16="http://schemas.microsoft.com/office/drawing/2014/main" id="{E60E9176-74F9-9536-0BCF-EF210D729E25}"/>
                </a:ext>
              </a:extLst>
            </p:cNvPr>
            <p:cNvSpPr/>
            <p:nvPr/>
          </p:nvSpPr>
          <p:spPr>
            <a:xfrm>
              <a:off x="6324513" y="3943375"/>
              <a:ext cx="18100" cy="18075"/>
            </a:xfrm>
            <a:custGeom>
              <a:avLst/>
              <a:gdLst/>
              <a:ahLst/>
              <a:cxnLst/>
              <a:rect l="l" t="t" r="r" b="b"/>
              <a:pathLst>
                <a:path w="724" h="723" extrusionOk="0">
                  <a:moveTo>
                    <a:pt x="349" y="1"/>
                  </a:moveTo>
                  <a:cubicBezTo>
                    <a:pt x="161" y="1"/>
                    <a:pt x="1" y="161"/>
                    <a:pt x="1" y="349"/>
                  </a:cubicBezTo>
                  <a:cubicBezTo>
                    <a:pt x="1" y="563"/>
                    <a:pt x="161" y="723"/>
                    <a:pt x="349" y="723"/>
                  </a:cubicBezTo>
                  <a:cubicBezTo>
                    <a:pt x="563" y="723"/>
                    <a:pt x="723" y="563"/>
                    <a:pt x="723" y="349"/>
                  </a:cubicBezTo>
                  <a:cubicBezTo>
                    <a:pt x="723" y="161"/>
                    <a:pt x="563" y="1"/>
                    <a:pt x="349"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7" name="Google Shape;521;p46">
              <a:extLst>
                <a:ext uri="{FF2B5EF4-FFF2-40B4-BE49-F238E27FC236}">
                  <a16:creationId xmlns:a16="http://schemas.microsoft.com/office/drawing/2014/main" id="{5BD10399-C8B8-4E3C-61DD-0F2F53E65195}"/>
                </a:ext>
              </a:extLst>
            </p:cNvPr>
            <p:cNvSpPr/>
            <p:nvPr/>
          </p:nvSpPr>
          <p:spPr>
            <a:xfrm>
              <a:off x="6599588" y="4265175"/>
              <a:ext cx="18075" cy="17400"/>
            </a:xfrm>
            <a:custGeom>
              <a:avLst/>
              <a:gdLst/>
              <a:ahLst/>
              <a:cxnLst/>
              <a:rect l="l" t="t" r="r" b="b"/>
              <a:pathLst>
                <a:path w="723" h="696" extrusionOk="0">
                  <a:moveTo>
                    <a:pt x="349" y="1"/>
                  </a:moveTo>
                  <a:cubicBezTo>
                    <a:pt x="161" y="1"/>
                    <a:pt x="1" y="161"/>
                    <a:pt x="1" y="349"/>
                  </a:cubicBezTo>
                  <a:cubicBezTo>
                    <a:pt x="1" y="535"/>
                    <a:pt x="161" y="695"/>
                    <a:pt x="349" y="695"/>
                  </a:cubicBezTo>
                  <a:cubicBezTo>
                    <a:pt x="562" y="695"/>
                    <a:pt x="723" y="535"/>
                    <a:pt x="723" y="349"/>
                  </a:cubicBezTo>
                  <a:cubicBezTo>
                    <a:pt x="723" y="161"/>
                    <a:pt x="562" y="1"/>
                    <a:pt x="349"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8" name="Google Shape;522;p46">
              <a:extLst>
                <a:ext uri="{FF2B5EF4-FFF2-40B4-BE49-F238E27FC236}">
                  <a16:creationId xmlns:a16="http://schemas.microsoft.com/office/drawing/2014/main" id="{6DBAF00A-E4ED-2576-7E3B-8B4E80176E63}"/>
                </a:ext>
              </a:extLst>
            </p:cNvPr>
            <p:cNvSpPr/>
            <p:nvPr/>
          </p:nvSpPr>
          <p:spPr>
            <a:xfrm>
              <a:off x="6235763" y="4121675"/>
              <a:ext cx="17375" cy="18025"/>
            </a:xfrm>
            <a:custGeom>
              <a:avLst/>
              <a:gdLst/>
              <a:ahLst/>
              <a:cxnLst/>
              <a:rect l="l" t="t" r="r" b="b"/>
              <a:pathLst>
                <a:path w="695" h="721" extrusionOk="0">
                  <a:moveTo>
                    <a:pt x="346" y="0"/>
                  </a:moveTo>
                  <a:cubicBezTo>
                    <a:pt x="133" y="0"/>
                    <a:pt x="0" y="160"/>
                    <a:pt x="0" y="346"/>
                  </a:cubicBezTo>
                  <a:cubicBezTo>
                    <a:pt x="0" y="560"/>
                    <a:pt x="133" y="720"/>
                    <a:pt x="346" y="720"/>
                  </a:cubicBezTo>
                  <a:cubicBezTo>
                    <a:pt x="534" y="720"/>
                    <a:pt x="695" y="560"/>
                    <a:pt x="695" y="346"/>
                  </a:cubicBezTo>
                  <a:cubicBezTo>
                    <a:pt x="695" y="160"/>
                    <a:pt x="534" y="0"/>
                    <a:pt x="346"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49" name="Google Shape;523;p46">
              <a:extLst>
                <a:ext uri="{FF2B5EF4-FFF2-40B4-BE49-F238E27FC236}">
                  <a16:creationId xmlns:a16="http://schemas.microsoft.com/office/drawing/2014/main" id="{D8475B4F-CEA3-DC1B-7659-3BB9F654E3D2}"/>
                </a:ext>
              </a:extLst>
            </p:cNvPr>
            <p:cNvSpPr/>
            <p:nvPr/>
          </p:nvSpPr>
          <p:spPr>
            <a:xfrm>
              <a:off x="6616938" y="4318600"/>
              <a:ext cx="18075" cy="17375"/>
            </a:xfrm>
            <a:custGeom>
              <a:avLst/>
              <a:gdLst/>
              <a:ahLst/>
              <a:cxnLst/>
              <a:rect l="l" t="t" r="r" b="b"/>
              <a:pathLst>
                <a:path w="723" h="695" extrusionOk="0">
                  <a:moveTo>
                    <a:pt x="375" y="0"/>
                  </a:moveTo>
                  <a:cubicBezTo>
                    <a:pt x="161" y="0"/>
                    <a:pt x="1" y="160"/>
                    <a:pt x="1" y="348"/>
                  </a:cubicBezTo>
                  <a:cubicBezTo>
                    <a:pt x="1" y="534"/>
                    <a:pt x="161" y="695"/>
                    <a:pt x="375" y="695"/>
                  </a:cubicBezTo>
                  <a:cubicBezTo>
                    <a:pt x="563" y="695"/>
                    <a:pt x="723" y="534"/>
                    <a:pt x="723" y="348"/>
                  </a:cubicBezTo>
                  <a:cubicBezTo>
                    <a:pt x="723" y="160"/>
                    <a:pt x="563" y="0"/>
                    <a:pt x="375"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0" name="Google Shape;524;p46">
              <a:extLst>
                <a:ext uri="{FF2B5EF4-FFF2-40B4-BE49-F238E27FC236}">
                  <a16:creationId xmlns:a16="http://schemas.microsoft.com/office/drawing/2014/main" id="{818E3CA6-D82D-4BA5-6465-E412BB97EE95}"/>
                </a:ext>
              </a:extLst>
            </p:cNvPr>
            <p:cNvSpPr/>
            <p:nvPr/>
          </p:nvSpPr>
          <p:spPr>
            <a:xfrm>
              <a:off x="6207013" y="3934725"/>
              <a:ext cx="53450" cy="53450"/>
            </a:xfrm>
            <a:custGeom>
              <a:avLst/>
              <a:gdLst/>
              <a:ahLst/>
              <a:cxnLst/>
              <a:rect l="l" t="t" r="r" b="b"/>
              <a:pathLst>
                <a:path w="2138" h="2138" extrusionOk="0">
                  <a:moveTo>
                    <a:pt x="1069" y="1"/>
                  </a:moveTo>
                  <a:cubicBezTo>
                    <a:pt x="855" y="1"/>
                    <a:pt x="723" y="161"/>
                    <a:pt x="723" y="347"/>
                  </a:cubicBezTo>
                  <a:lnTo>
                    <a:pt x="723" y="695"/>
                  </a:lnTo>
                  <a:lnTo>
                    <a:pt x="349" y="695"/>
                  </a:lnTo>
                  <a:cubicBezTo>
                    <a:pt x="161" y="695"/>
                    <a:pt x="1" y="855"/>
                    <a:pt x="1" y="1069"/>
                  </a:cubicBezTo>
                  <a:cubicBezTo>
                    <a:pt x="1" y="1255"/>
                    <a:pt x="161" y="1415"/>
                    <a:pt x="349" y="1415"/>
                  </a:cubicBezTo>
                  <a:lnTo>
                    <a:pt x="723" y="1415"/>
                  </a:lnTo>
                  <a:lnTo>
                    <a:pt x="723" y="1763"/>
                  </a:lnTo>
                  <a:cubicBezTo>
                    <a:pt x="723" y="1977"/>
                    <a:pt x="855" y="2137"/>
                    <a:pt x="1069" y="2137"/>
                  </a:cubicBezTo>
                  <a:cubicBezTo>
                    <a:pt x="1257" y="2137"/>
                    <a:pt x="1417" y="1977"/>
                    <a:pt x="1417" y="1763"/>
                  </a:cubicBezTo>
                  <a:lnTo>
                    <a:pt x="1417" y="1415"/>
                  </a:lnTo>
                  <a:lnTo>
                    <a:pt x="1791" y="1415"/>
                  </a:lnTo>
                  <a:cubicBezTo>
                    <a:pt x="1977" y="1415"/>
                    <a:pt x="2137" y="1255"/>
                    <a:pt x="2137" y="1069"/>
                  </a:cubicBezTo>
                  <a:cubicBezTo>
                    <a:pt x="2137" y="855"/>
                    <a:pt x="1977" y="695"/>
                    <a:pt x="1791" y="695"/>
                  </a:cubicBezTo>
                  <a:lnTo>
                    <a:pt x="1417" y="695"/>
                  </a:lnTo>
                  <a:lnTo>
                    <a:pt x="1417" y="347"/>
                  </a:lnTo>
                  <a:cubicBezTo>
                    <a:pt x="1417" y="161"/>
                    <a:pt x="1257" y="1"/>
                    <a:pt x="1069"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1" name="Google Shape;525;p46">
              <a:extLst>
                <a:ext uri="{FF2B5EF4-FFF2-40B4-BE49-F238E27FC236}">
                  <a16:creationId xmlns:a16="http://schemas.microsoft.com/office/drawing/2014/main" id="{1B13B14E-D175-0B22-B3C6-B7AEE441E005}"/>
                </a:ext>
              </a:extLst>
            </p:cNvPr>
            <p:cNvSpPr/>
            <p:nvPr/>
          </p:nvSpPr>
          <p:spPr>
            <a:xfrm>
              <a:off x="6323888" y="4202425"/>
              <a:ext cx="70800" cy="70800"/>
            </a:xfrm>
            <a:custGeom>
              <a:avLst/>
              <a:gdLst/>
              <a:ahLst/>
              <a:cxnLst/>
              <a:rect l="l" t="t" r="r" b="b"/>
              <a:pathLst>
                <a:path w="2832" h="2832" extrusionOk="0">
                  <a:moveTo>
                    <a:pt x="1415" y="723"/>
                  </a:moveTo>
                  <a:cubicBezTo>
                    <a:pt x="1816" y="723"/>
                    <a:pt x="2137" y="1015"/>
                    <a:pt x="2137" y="1417"/>
                  </a:cubicBezTo>
                  <a:cubicBezTo>
                    <a:pt x="2137" y="1816"/>
                    <a:pt x="1816" y="2111"/>
                    <a:pt x="1415" y="2111"/>
                  </a:cubicBezTo>
                  <a:cubicBezTo>
                    <a:pt x="1041" y="2111"/>
                    <a:pt x="720" y="1816"/>
                    <a:pt x="720" y="1417"/>
                  </a:cubicBezTo>
                  <a:cubicBezTo>
                    <a:pt x="720" y="1015"/>
                    <a:pt x="1041" y="723"/>
                    <a:pt x="1415" y="723"/>
                  </a:cubicBezTo>
                  <a:close/>
                  <a:moveTo>
                    <a:pt x="1415" y="1"/>
                  </a:moveTo>
                  <a:cubicBezTo>
                    <a:pt x="641" y="1"/>
                    <a:pt x="0" y="641"/>
                    <a:pt x="0" y="1417"/>
                  </a:cubicBezTo>
                  <a:cubicBezTo>
                    <a:pt x="0" y="2190"/>
                    <a:pt x="641" y="2831"/>
                    <a:pt x="1415" y="2831"/>
                  </a:cubicBezTo>
                  <a:cubicBezTo>
                    <a:pt x="2190" y="2831"/>
                    <a:pt x="2831" y="2190"/>
                    <a:pt x="2831" y="1417"/>
                  </a:cubicBezTo>
                  <a:cubicBezTo>
                    <a:pt x="2831" y="641"/>
                    <a:pt x="2190" y="1"/>
                    <a:pt x="1415"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2" name="Google Shape;526;p46">
              <a:extLst>
                <a:ext uri="{FF2B5EF4-FFF2-40B4-BE49-F238E27FC236}">
                  <a16:creationId xmlns:a16="http://schemas.microsoft.com/office/drawing/2014/main" id="{DEEC0C44-E748-0B79-BFD9-D89248443FCB}"/>
                </a:ext>
              </a:extLst>
            </p:cNvPr>
            <p:cNvSpPr/>
            <p:nvPr/>
          </p:nvSpPr>
          <p:spPr>
            <a:xfrm>
              <a:off x="6377288" y="4273900"/>
              <a:ext cx="53450" cy="53425"/>
            </a:xfrm>
            <a:custGeom>
              <a:avLst/>
              <a:gdLst/>
              <a:ahLst/>
              <a:cxnLst/>
              <a:rect l="l" t="t" r="r" b="b"/>
              <a:pathLst>
                <a:path w="2138" h="2137" extrusionOk="0">
                  <a:moveTo>
                    <a:pt x="1069" y="720"/>
                  </a:moveTo>
                  <a:cubicBezTo>
                    <a:pt x="1255" y="720"/>
                    <a:pt x="1415" y="880"/>
                    <a:pt x="1415" y="1068"/>
                  </a:cubicBezTo>
                  <a:cubicBezTo>
                    <a:pt x="1415" y="1254"/>
                    <a:pt x="1255" y="1414"/>
                    <a:pt x="1069" y="1414"/>
                  </a:cubicBezTo>
                  <a:cubicBezTo>
                    <a:pt x="855" y="1414"/>
                    <a:pt x="695" y="1254"/>
                    <a:pt x="695" y="1068"/>
                  </a:cubicBezTo>
                  <a:cubicBezTo>
                    <a:pt x="695" y="880"/>
                    <a:pt x="855" y="720"/>
                    <a:pt x="1069" y="720"/>
                  </a:cubicBezTo>
                  <a:close/>
                  <a:moveTo>
                    <a:pt x="1069" y="0"/>
                  </a:moveTo>
                  <a:cubicBezTo>
                    <a:pt x="454" y="0"/>
                    <a:pt x="1" y="481"/>
                    <a:pt x="1" y="1068"/>
                  </a:cubicBezTo>
                  <a:cubicBezTo>
                    <a:pt x="1" y="1656"/>
                    <a:pt x="454" y="2136"/>
                    <a:pt x="1069" y="2136"/>
                  </a:cubicBezTo>
                  <a:cubicBezTo>
                    <a:pt x="1656" y="2136"/>
                    <a:pt x="2137" y="1656"/>
                    <a:pt x="2137" y="1068"/>
                  </a:cubicBezTo>
                  <a:cubicBezTo>
                    <a:pt x="2137" y="481"/>
                    <a:pt x="1656" y="0"/>
                    <a:pt x="1069"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3" name="Google Shape;527;p46">
              <a:extLst>
                <a:ext uri="{FF2B5EF4-FFF2-40B4-BE49-F238E27FC236}">
                  <a16:creationId xmlns:a16="http://schemas.microsoft.com/office/drawing/2014/main" id="{B6E8D01A-7883-40C1-760A-10AF49539EF3}"/>
                </a:ext>
              </a:extLst>
            </p:cNvPr>
            <p:cNvSpPr/>
            <p:nvPr/>
          </p:nvSpPr>
          <p:spPr>
            <a:xfrm>
              <a:off x="6510138" y="3918025"/>
              <a:ext cx="18075" cy="17375"/>
            </a:xfrm>
            <a:custGeom>
              <a:avLst/>
              <a:gdLst/>
              <a:ahLst/>
              <a:cxnLst/>
              <a:rect l="l" t="t" r="r" b="b"/>
              <a:pathLst>
                <a:path w="723" h="695" extrusionOk="0">
                  <a:moveTo>
                    <a:pt x="374" y="0"/>
                  </a:moveTo>
                  <a:cubicBezTo>
                    <a:pt x="160" y="0"/>
                    <a:pt x="0" y="160"/>
                    <a:pt x="0" y="348"/>
                  </a:cubicBezTo>
                  <a:cubicBezTo>
                    <a:pt x="0" y="534"/>
                    <a:pt x="160" y="694"/>
                    <a:pt x="374" y="694"/>
                  </a:cubicBezTo>
                  <a:cubicBezTo>
                    <a:pt x="562" y="694"/>
                    <a:pt x="722" y="534"/>
                    <a:pt x="722" y="348"/>
                  </a:cubicBezTo>
                  <a:cubicBezTo>
                    <a:pt x="722" y="160"/>
                    <a:pt x="562" y="0"/>
                    <a:pt x="374"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grpSp>
        <p:nvGrpSpPr>
          <p:cNvPr id="54" name="Google Shape;528;p46">
            <a:extLst>
              <a:ext uri="{FF2B5EF4-FFF2-40B4-BE49-F238E27FC236}">
                <a16:creationId xmlns:a16="http://schemas.microsoft.com/office/drawing/2014/main" id="{AE8DDA3A-A91F-E04C-6F20-40F6B0C113CF}"/>
              </a:ext>
            </a:extLst>
          </p:cNvPr>
          <p:cNvGrpSpPr/>
          <p:nvPr/>
        </p:nvGrpSpPr>
        <p:grpSpPr>
          <a:xfrm>
            <a:off x="8415883" y="2448213"/>
            <a:ext cx="458025" cy="455400"/>
            <a:chOff x="6201038" y="3268375"/>
            <a:chExt cx="458025" cy="455400"/>
          </a:xfrm>
          <a:solidFill>
            <a:schemeClr val="tx2"/>
          </a:solidFill>
        </p:grpSpPr>
        <p:sp>
          <p:nvSpPr>
            <p:cNvPr id="55" name="Google Shape;529;p46">
              <a:extLst>
                <a:ext uri="{FF2B5EF4-FFF2-40B4-BE49-F238E27FC236}">
                  <a16:creationId xmlns:a16="http://schemas.microsoft.com/office/drawing/2014/main" id="{E0EFAE9C-69DE-A527-03B7-A8A2D7301097}"/>
                </a:ext>
              </a:extLst>
            </p:cNvPr>
            <p:cNvSpPr/>
            <p:nvPr/>
          </p:nvSpPr>
          <p:spPr>
            <a:xfrm>
              <a:off x="6358588" y="3429000"/>
              <a:ext cx="252400" cy="240050"/>
            </a:xfrm>
            <a:custGeom>
              <a:avLst/>
              <a:gdLst/>
              <a:ahLst/>
              <a:cxnLst/>
              <a:rect l="l" t="t" r="r" b="b"/>
              <a:pathLst>
                <a:path w="10096" h="9602" extrusionOk="0">
                  <a:moveTo>
                    <a:pt x="6731" y="5649"/>
                  </a:moveTo>
                  <a:cubicBezTo>
                    <a:pt x="6970" y="5649"/>
                    <a:pt x="7211" y="5728"/>
                    <a:pt x="7397" y="5916"/>
                  </a:cubicBezTo>
                  <a:cubicBezTo>
                    <a:pt x="7558" y="6076"/>
                    <a:pt x="7664" y="6315"/>
                    <a:pt x="7664" y="6557"/>
                  </a:cubicBezTo>
                  <a:cubicBezTo>
                    <a:pt x="7664" y="6796"/>
                    <a:pt x="7558" y="7037"/>
                    <a:pt x="7397" y="7223"/>
                  </a:cubicBezTo>
                  <a:cubicBezTo>
                    <a:pt x="7210" y="7397"/>
                    <a:pt x="6970" y="7484"/>
                    <a:pt x="6733" y="7484"/>
                  </a:cubicBezTo>
                  <a:cubicBezTo>
                    <a:pt x="6496" y="7484"/>
                    <a:pt x="6263" y="7397"/>
                    <a:pt x="6090" y="7223"/>
                  </a:cubicBezTo>
                  <a:cubicBezTo>
                    <a:pt x="5902" y="7037"/>
                    <a:pt x="5823" y="6796"/>
                    <a:pt x="5823" y="6557"/>
                  </a:cubicBezTo>
                  <a:cubicBezTo>
                    <a:pt x="5823" y="6450"/>
                    <a:pt x="5823" y="6315"/>
                    <a:pt x="5876" y="6208"/>
                  </a:cubicBezTo>
                  <a:lnTo>
                    <a:pt x="6489" y="6824"/>
                  </a:lnTo>
                  <a:cubicBezTo>
                    <a:pt x="6543" y="6877"/>
                    <a:pt x="6650" y="6931"/>
                    <a:pt x="6731" y="6931"/>
                  </a:cubicBezTo>
                  <a:cubicBezTo>
                    <a:pt x="6810" y="6931"/>
                    <a:pt x="6917" y="6877"/>
                    <a:pt x="6970" y="6824"/>
                  </a:cubicBezTo>
                  <a:cubicBezTo>
                    <a:pt x="7130" y="6689"/>
                    <a:pt x="7130" y="6450"/>
                    <a:pt x="6970" y="6315"/>
                  </a:cubicBezTo>
                  <a:lnTo>
                    <a:pt x="6382" y="5702"/>
                  </a:lnTo>
                  <a:cubicBezTo>
                    <a:pt x="6489" y="5649"/>
                    <a:pt x="6596" y="5649"/>
                    <a:pt x="6731" y="5649"/>
                  </a:cubicBezTo>
                  <a:close/>
                  <a:moveTo>
                    <a:pt x="6731" y="4232"/>
                  </a:moveTo>
                  <a:cubicBezTo>
                    <a:pt x="7184" y="4232"/>
                    <a:pt x="7611" y="4339"/>
                    <a:pt x="7985" y="4580"/>
                  </a:cubicBezTo>
                  <a:lnTo>
                    <a:pt x="8412" y="4927"/>
                  </a:lnTo>
                  <a:cubicBezTo>
                    <a:pt x="9294" y="5835"/>
                    <a:pt x="9294" y="7304"/>
                    <a:pt x="8386" y="8212"/>
                  </a:cubicBezTo>
                  <a:cubicBezTo>
                    <a:pt x="7931" y="8665"/>
                    <a:pt x="7344" y="8907"/>
                    <a:pt x="6731" y="8907"/>
                  </a:cubicBezTo>
                  <a:cubicBezTo>
                    <a:pt x="6143" y="8907"/>
                    <a:pt x="5556" y="8665"/>
                    <a:pt x="5101" y="8238"/>
                  </a:cubicBezTo>
                  <a:lnTo>
                    <a:pt x="4755" y="7839"/>
                  </a:lnTo>
                  <a:cubicBezTo>
                    <a:pt x="4246" y="7010"/>
                    <a:pt x="4274" y="5969"/>
                    <a:pt x="4834" y="5168"/>
                  </a:cubicBezTo>
                  <a:lnTo>
                    <a:pt x="5342" y="5702"/>
                  </a:lnTo>
                  <a:cubicBezTo>
                    <a:pt x="5182" y="5941"/>
                    <a:pt x="5101" y="6236"/>
                    <a:pt x="5101" y="6557"/>
                  </a:cubicBezTo>
                  <a:cubicBezTo>
                    <a:pt x="5101" y="7010"/>
                    <a:pt x="5261" y="7411"/>
                    <a:pt x="5581" y="7704"/>
                  </a:cubicBezTo>
                  <a:cubicBezTo>
                    <a:pt x="5902" y="8024"/>
                    <a:pt x="6329" y="8185"/>
                    <a:pt x="6731" y="8185"/>
                  </a:cubicBezTo>
                  <a:cubicBezTo>
                    <a:pt x="7158" y="8185"/>
                    <a:pt x="7585" y="8024"/>
                    <a:pt x="7906" y="7704"/>
                  </a:cubicBezTo>
                  <a:cubicBezTo>
                    <a:pt x="8198" y="7411"/>
                    <a:pt x="8359" y="7010"/>
                    <a:pt x="8359" y="6557"/>
                  </a:cubicBezTo>
                  <a:cubicBezTo>
                    <a:pt x="8359" y="6129"/>
                    <a:pt x="8198" y="5702"/>
                    <a:pt x="7906" y="5407"/>
                  </a:cubicBezTo>
                  <a:cubicBezTo>
                    <a:pt x="7585" y="5087"/>
                    <a:pt x="7184" y="4927"/>
                    <a:pt x="6731" y="4927"/>
                  </a:cubicBezTo>
                  <a:cubicBezTo>
                    <a:pt x="6410" y="4927"/>
                    <a:pt x="6115" y="5008"/>
                    <a:pt x="5848" y="5194"/>
                  </a:cubicBezTo>
                  <a:lnTo>
                    <a:pt x="5342" y="4687"/>
                  </a:lnTo>
                  <a:cubicBezTo>
                    <a:pt x="5769" y="4367"/>
                    <a:pt x="6250" y="4232"/>
                    <a:pt x="6731" y="4232"/>
                  </a:cubicBezTo>
                  <a:close/>
                  <a:moveTo>
                    <a:pt x="3334" y="1"/>
                  </a:moveTo>
                  <a:cubicBezTo>
                    <a:pt x="3228" y="1"/>
                    <a:pt x="3123" y="42"/>
                    <a:pt x="3045" y="120"/>
                  </a:cubicBezTo>
                  <a:cubicBezTo>
                    <a:pt x="2939" y="280"/>
                    <a:pt x="2964" y="493"/>
                    <a:pt x="3099" y="628"/>
                  </a:cubicBezTo>
                  <a:lnTo>
                    <a:pt x="6677" y="3512"/>
                  </a:lnTo>
                  <a:cubicBezTo>
                    <a:pt x="6009" y="3538"/>
                    <a:pt x="5368" y="3752"/>
                    <a:pt x="4834" y="4179"/>
                  </a:cubicBezTo>
                  <a:lnTo>
                    <a:pt x="3366" y="2711"/>
                  </a:lnTo>
                  <a:cubicBezTo>
                    <a:pt x="3299" y="2631"/>
                    <a:pt x="3211" y="2591"/>
                    <a:pt x="3125" y="2591"/>
                  </a:cubicBezTo>
                  <a:cubicBezTo>
                    <a:pt x="3038" y="2591"/>
                    <a:pt x="2951" y="2631"/>
                    <a:pt x="2885" y="2711"/>
                  </a:cubicBezTo>
                  <a:cubicBezTo>
                    <a:pt x="2725" y="2844"/>
                    <a:pt x="2725" y="3057"/>
                    <a:pt x="2885" y="3192"/>
                  </a:cubicBezTo>
                  <a:lnTo>
                    <a:pt x="4327" y="4660"/>
                  </a:lnTo>
                  <a:cubicBezTo>
                    <a:pt x="3926" y="5194"/>
                    <a:pt x="3712" y="5862"/>
                    <a:pt x="3686" y="6503"/>
                  </a:cubicBezTo>
                  <a:lnTo>
                    <a:pt x="695" y="2790"/>
                  </a:lnTo>
                  <a:cubicBezTo>
                    <a:pt x="617" y="2713"/>
                    <a:pt x="511" y="2671"/>
                    <a:pt x="405" y="2671"/>
                  </a:cubicBezTo>
                  <a:cubicBezTo>
                    <a:pt x="329" y="2671"/>
                    <a:pt x="254" y="2692"/>
                    <a:pt x="187" y="2737"/>
                  </a:cubicBezTo>
                  <a:cubicBezTo>
                    <a:pt x="27" y="2871"/>
                    <a:pt x="1" y="3085"/>
                    <a:pt x="133" y="3245"/>
                  </a:cubicBezTo>
                  <a:cubicBezTo>
                    <a:pt x="133" y="3245"/>
                    <a:pt x="4434" y="8558"/>
                    <a:pt x="4567" y="8719"/>
                  </a:cubicBezTo>
                  <a:lnTo>
                    <a:pt x="4594" y="8719"/>
                  </a:lnTo>
                  <a:cubicBezTo>
                    <a:pt x="5182" y="9306"/>
                    <a:pt x="5955" y="9601"/>
                    <a:pt x="6731" y="9601"/>
                  </a:cubicBezTo>
                  <a:cubicBezTo>
                    <a:pt x="7504" y="9601"/>
                    <a:pt x="8305" y="9306"/>
                    <a:pt x="8893" y="8719"/>
                  </a:cubicBezTo>
                  <a:cubicBezTo>
                    <a:pt x="10096" y="7518"/>
                    <a:pt x="10096" y="5595"/>
                    <a:pt x="8893" y="4392"/>
                  </a:cubicBezTo>
                  <a:cubicBezTo>
                    <a:pt x="8733" y="4260"/>
                    <a:pt x="3552" y="66"/>
                    <a:pt x="3552" y="66"/>
                  </a:cubicBezTo>
                  <a:cubicBezTo>
                    <a:pt x="3485" y="22"/>
                    <a:pt x="3409" y="1"/>
                    <a:pt x="3334"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6" name="Google Shape;530;p46">
              <a:extLst>
                <a:ext uri="{FF2B5EF4-FFF2-40B4-BE49-F238E27FC236}">
                  <a16:creationId xmlns:a16="http://schemas.microsoft.com/office/drawing/2014/main" id="{9B08E88C-8254-77A7-F52F-EFEAA37758FC}"/>
                </a:ext>
              </a:extLst>
            </p:cNvPr>
            <p:cNvSpPr/>
            <p:nvPr/>
          </p:nvSpPr>
          <p:spPr>
            <a:xfrm>
              <a:off x="6201038" y="3268375"/>
              <a:ext cx="458025" cy="455400"/>
            </a:xfrm>
            <a:custGeom>
              <a:avLst/>
              <a:gdLst/>
              <a:ahLst/>
              <a:cxnLst/>
              <a:rect l="l" t="t" r="r" b="b"/>
              <a:pathLst>
                <a:path w="18321" h="18216" extrusionOk="0">
                  <a:moveTo>
                    <a:pt x="1443" y="1392"/>
                  </a:moveTo>
                  <a:lnTo>
                    <a:pt x="5235" y="3688"/>
                  </a:lnTo>
                  <a:cubicBezTo>
                    <a:pt x="5294" y="3712"/>
                    <a:pt x="5359" y="3725"/>
                    <a:pt x="5422" y="3725"/>
                  </a:cubicBezTo>
                  <a:cubicBezTo>
                    <a:pt x="5500" y="3725"/>
                    <a:pt x="5575" y="3705"/>
                    <a:pt x="5634" y="3660"/>
                  </a:cubicBezTo>
                  <a:cubicBezTo>
                    <a:pt x="5741" y="3581"/>
                    <a:pt x="5795" y="3447"/>
                    <a:pt x="5769" y="3314"/>
                  </a:cubicBezTo>
                  <a:lnTo>
                    <a:pt x="5448" y="1684"/>
                  </a:lnTo>
                  <a:lnTo>
                    <a:pt x="5448" y="1684"/>
                  </a:lnTo>
                  <a:cubicBezTo>
                    <a:pt x="7610" y="3233"/>
                    <a:pt x="13994" y="7880"/>
                    <a:pt x="16210" y="9803"/>
                  </a:cubicBezTo>
                  <a:cubicBezTo>
                    <a:pt x="17039" y="10525"/>
                    <a:pt x="17519" y="11540"/>
                    <a:pt x="17545" y="12687"/>
                  </a:cubicBezTo>
                  <a:cubicBezTo>
                    <a:pt x="17598" y="13969"/>
                    <a:pt x="17118" y="15225"/>
                    <a:pt x="16184" y="16159"/>
                  </a:cubicBezTo>
                  <a:cubicBezTo>
                    <a:pt x="15299" y="17043"/>
                    <a:pt x="14083" y="17523"/>
                    <a:pt x="12835" y="17523"/>
                  </a:cubicBezTo>
                  <a:cubicBezTo>
                    <a:pt x="12803" y="17523"/>
                    <a:pt x="12770" y="17522"/>
                    <a:pt x="12738" y="17522"/>
                  </a:cubicBezTo>
                  <a:cubicBezTo>
                    <a:pt x="11591" y="17468"/>
                    <a:pt x="10548" y="16987"/>
                    <a:pt x="9854" y="16159"/>
                  </a:cubicBezTo>
                  <a:cubicBezTo>
                    <a:pt x="7905" y="13943"/>
                    <a:pt x="3284" y="7587"/>
                    <a:pt x="1735" y="5397"/>
                  </a:cubicBezTo>
                  <a:lnTo>
                    <a:pt x="1735" y="5397"/>
                  </a:lnTo>
                  <a:lnTo>
                    <a:pt x="3338" y="5743"/>
                  </a:lnTo>
                  <a:cubicBezTo>
                    <a:pt x="3365" y="5748"/>
                    <a:pt x="3392" y="5751"/>
                    <a:pt x="3417" y="5751"/>
                  </a:cubicBezTo>
                  <a:cubicBezTo>
                    <a:pt x="3542" y="5751"/>
                    <a:pt x="3646" y="5695"/>
                    <a:pt x="3711" y="5583"/>
                  </a:cubicBezTo>
                  <a:cubicBezTo>
                    <a:pt x="3793" y="5476"/>
                    <a:pt x="3793" y="5316"/>
                    <a:pt x="3711" y="5209"/>
                  </a:cubicBezTo>
                  <a:lnTo>
                    <a:pt x="1443" y="1392"/>
                  </a:lnTo>
                  <a:close/>
                  <a:moveTo>
                    <a:pt x="380" y="1"/>
                  </a:moveTo>
                  <a:cubicBezTo>
                    <a:pt x="293" y="1"/>
                    <a:pt x="209" y="34"/>
                    <a:pt x="133" y="110"/>
                  </a:cubicBezTo>
                  <a:cubicBezTo>
                    <a:pt x="26" y="217"/>
                    <a:pt x="0" y="402"/>
                    <a:pt x="80" y="537"/>
                  </a:cubicBezTo>
                  <a:lnTo>
                    <a:pt x="2697" y="4889"/>
                  </a:lnTo>
                  <a:lnTo>
                    <a:pt x="988" y="4543"/>
                  </a:lnTo>
                  <a:cubicBezTo>
                    <a:pt x="960" y="4538"/>
                    <a:pt x="934" y="4536"/>
                    <a:pt x="908" y="4536"/>
                  </a:cubicBezTo>
                  <a:cubicBezTo>
                    <a:pt x="783" y="4536"/>
                    <a:pt x="681" y="4591"/>
                    <a:pt x="614" y="4703"/>
                  </a:cubicBezTo>
                  <a:cubicBezTo>
                    <a:pt x="535" y="4810"/>
                    <a:pt x="535" y="4970"/>
                    <a:pt x="614" y="5077"/>
                  </a:cubicBezTo>
                  <a:cubicBezTo>
                    <a:pt x="667" y="5184"/>
                    <a:pt x="6970" y="13943"/>
                    <a:pt x="9294" y="16639"/>
                  </a:cubicBezTo>
                  <a:cubicBezTo>
                    <a:pt x="10149" y="17601"/>
                    <a:pt x="11377" y="18188"/>
                    <a:pt x="12712" y="18216"/>
                  </a:cubicBezTo>
                  <a:lnTo>
                    <a:pt x="12898" y="18216"/>
                  </a:lnTo>
                  <a:cubicBezTo>
                    <a:pt x="14315" y="18216"/>
                    <a:pt x="15676" y="17654"/>
                    <a:pt x="16690" y="16639"/>
                  </a:cubicBezTo>
                  <a:cubicBezTo>
                    <a:pt x="17759" y="15599"/>
                    <a:pt x="18320" y="14157"/>
                    <a:pt x="18267" y="12661"/>
                  </a:cubicBezTo>
                  <a:cubicBezTo>
                    <a:pt x="18214" y="11326"/>
                    <a:pt x="17652" y="10097"/>
                    <a:pt x="16665" y="9269"/>
                  </a:cubicBezTo>
                  <a:cubicBezTo>
                    <a:pt x="13966" y="6918"/>
                    <a:pt x="5235" y="644"/>
                    <a:pt x="5128" y="563"/>
                  </a:cubicBezTo>
                  <a:cubicBezTo>
                    <a:pt x="5075" y="523"/>
                    <a:pt x="5008" y="503"/>
                    <a:pt x="4938" y="503"/>
                  </a:cubicBezTo>
                  <a:cubicBezTo>
                    <a:pt x="4867" y="503"/>
                    <a:pt x="4794" y="523"/>
                    <a:pt x="4726" y="563"/>
                  </a:cubicBezTo>
                  <a:cubicBezTo>
                    <a:pt x="4619" y="644"/>
                    <a:pt x="4540" y="776"/>
                    <a:pt x="4566" y="936"/>
                  </a:cubicBezTo>
                  <a:lnTo>
                    <a:pt x="4914" y="2646"/>
                  </a:lnTo>
                  <a:lnTo>
                    <a:pt x="588" y="56"/>
                  </a:lnTo>
                  <a:cubicBezTo>
                    <a:pt x="518" y="21"/>
                    <a:pt x="448" y="1"/>
                    <a:pt x="380" y="1"/>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7" name="Google Shape;531;p46">
              <a:extLst>
                <a:ext uri="{FF2B5EF4-FFF2-40B4-BE49-F238E27FC236}">
                  <a16:creationId xmlns:a16="http://schemas.microsoft.com/office/drawing/2014/main" id="{4455ABC5-5C1E-54E6-CB7F-4686CC5EBC74}"/>
                </a:ext>
              </a:extLst>
            </p:cNvPr>
            <p:cNvSpPr/>
            <p:nvPr/>
          </p:nvSpPr>
          <p:spPr>
            <a:xfrm>
              <a:off x="6339213" y="3406125"/>
              <a:ext cx="56800" cy="55250"/>
            </a:xfrm>
            <a:custGeom>
              <a:avLst/>
              <a:gdLst/>
              <a:ahLst/>
              <a:cxnLst/>
              <a:rect l="l" t="t" r="r" b="b"/>
              <a:pathLst>
                <a:path w="2272" h="2210" extrusionOk="0">
                  <a:moveTo>
                    <a:pt x="378" y="0"/>
                  </a:moveTo>
                  <a:cubicBezTo>
                    <a:pt x="288" y="0"/>
                    <a:pt x="201" y="34"/>
                    <a:pt x="135" y="101"/>
                  </a:cubicBezTo>
                  <a:cubicBezTo>
                    <a:pt x="0" y="233"/>
                    <a:pt x="0" y="447"/>
                    <a:pt x="135" y="607"/>
                  </a:cubicBezTo>
                  <a:lnTo>
                    <a:pt x="1631" y="2103"/>
                  </a:lnTo>
                  <a:cubicBezTo>
                    <a:pt x="1710" y="2184"/>
                    <a:pt x="1791" y="2210"/>
                    <a:pt x="1898" y="2210"/>
                  </a:cubicBezTo>
                  <a:cubicBezTo>
                    <a:pt x="1977" y="2210"/>
                    <a:pt x="2058" y="2184"/>
                    <a:pt x="2137" y="2103"/>
                  </a:cubicBezTo>
                  <a:cubicBezTo>
                    <a:pt x="2271" y="1970"/>
                    <a:pt x="2271" y="1729"/>
                    <a:pt x="2137" y="1596"/>
                  </a:cubicBezTo>
                  <a:lnTo>
                    <a:pt x="641" y="101"/>
                  </a:lnTo>
                  <a:cubicBezTo>
                    <a:pt x="561" y="34"/>
                    <a:pt x="468" y="0"/>
                    <a:pt x="378"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58" name="Google Shape;532;p46">
              <a:extLst>
                <a:ext uri="{FF2B5EF4-FFF2-40B4-BE49-F238E27FC236}">
                  <a16:creationId xmlns:a16="http://schemas.microsoft.com/office/drawing/2014/main" id="{0714097D-59BE-DF7C-675D-10E838A7902D}"/>
                </a:ext>
              </a:extLst>
            </p:cNvPr>
            <p:cNvSpPr/>
            <p:nvPr/>
          </p:nvSpPr>
          <p:spPr>
            <a:xfrm>
              <a:off x="6402663" y="3468725"/>
              <a:ext cx="18025" cy="18025"/>
            </a:xfrm>
            <a:custGeom>
              <a:avLst/>
              <a:gdLst/>
              <a:ahLst/>
              <a:cxnLst/>
              <a:rect l="l" t="t" r="r" b="b"/>
              <a:pathLst>
                <a:path w="721" h="721" extrusionOk="0">
                  <a:moveTo>
                    <a:pt x="347" y="0"/>
                  </a:moveTo>
                  <a:cubicBezTo>
                    <a:pt x="161" y="0"/>
                    <a:pt x="1" y="161"/>
                    <a:pt x="1" y="347"/>
                  </a:cubicBezTo>
                  <a:cubicBezTo>
                    <a:pt x="1" y="560"/>
                    <a:pt x="161" y="720"/>
                    <a:pt x="347" y="720"/>
                  </a:cubicBezTo>
                  <a:cubicBezTo>
                    <a:pt x="560" y="720"/>
                    <a:pt x="721" y="560"/>
                    <a:pt x="721" y="347"/>
                  </a:cubicBezTo>
                  <a:cubicBezTo>
                    <a:pt x="721" y="161"/>
                    <a:pt x="560" y="0"/>
                    <a:pt x="347" y="0"/>
                  </a:cubicBezTo>
                  <a:close/>
                </a:path>
              </a:pathLst>
            </a:custGeom>
            <a:grp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grpSp>
      <p:cxnSp>
        <p:nvCxnSpPr>
          <p:cNvPr id="69" name="Google Shape;489;p46">
            <a:extLst>
              <a:ext uri="{FF2B5EF4-FFF2-40B4-BE49-F238E27FC236}">
                <a16:creationId xmlns:a16="http://schemas.microsoft.com/office/drawing/2014/main" id="{D0994181-40F8-6033-1301-74AD86C764BC}"/>
              </a:ext>
            </a:extLst>
          </p:cNvPr>
          <p:cNvCxnSpPr/>
          <p:nvPr/>
        </p:nvCxnSpPr>
        <p:spPr>
          <a:xfrm rot="10800000">
            <a:off x="1241706" y="2113038"/>
            <a:ext cx="0" cy="316500"/>
          </a:xfrm>
          <a:prstGeom prst="straightConnector1">
            <a:avLst/>
          </a:prstGeom>
          <a:noFill/>
          <a:ln w="9525" cap="flat" cmpd="sng">
            <a:solidFill>
              <a:srgbClr val="FFFFFF"/>
            </a:solidFill>
            <a:prstDash val="solid"/>
            <a:round/>
            <a:headEnd type="oval" w="med" len="med"/>
            <a:tailEnd type="oval" w="med" len="med"/>
          </a:ln>
        </p:spPr>
      </p:cxnSp>
      <p:cxnSp>
        <p:nvCxnSpPr>
          <p:cNvPr id="70" name="Google Shape;490;p46">
            <a:extLst>
              <a:ext uri="{FF2B5EF4-FFF2-40B4-BE49-F238E27FC236}">
                <a16:creationId xmlns:a16="http://schemas.microsoft.com/office/drawing/2014/main" id="{EC868FC8-A751-C6E3-3B99-CD240D316454}"/>
              </a:ext>
            </a:extLst>
          </p:cNvPr>
          <p:cNvCxnSpPr/>
          <p:nvPr/>
        </p:nvCxnSpPr>
        <p:spPr>
          <a:xfrm>
            <a:off x="3451099" y="2113138"/>
            <a:ext cx="2700" cy="1030200"/>
          </a:xfrm>
          <a:prstGeom prst="straightConnector1">
            <a:avLst/>
          </a:prstGeom>
          <a:noFill/>
          <a:ln w="9525" cap="flat" cmpd="sng">
            <a:solidFill>
              <a:srgbClr val="FFFFFF"/>
            </a:solidFill>
            <a:prstDash val="solid"/>
            <a:round/>
            <a:headEnd type="oval" w="med" len="med"/>
            <a:tailEnd type="oval" w="med" len="med"/>
          </a:ln>
        </p:spPr>
      </p:cxnSp>
      <p:cxnSp>
        <p:nvCxnSpPr>
          <p:cNvPr id="71" name="Google Shape;491;p46">
            <a:extLst>
              <a:ext uri="{FF2B5EF4-FFF2-40B4-BE49-F238E27FC236}">
                <a16:creationId xmlns:a16="http://schemas.microsoft.com/office/drawing/2014/main" id="{4F2C846B-AD30-F482-F4F4-ECE0FBBA4C35}"/>
              </a:ext>
            </a:extLst>
          </p:cNvPr>
          <p:cNvCxnSpPr/>
          <p:nvPr/>
        </p:nvCxnSpPr>
        <p:spPr>
          <a:xfrm flipH="1">
            <a:off x="5791999" y="2128775"/>
            <a:ext cx="3300" cy="316500"/>
          </a:xfrm>
          <a:prstGeom prst="straightConnector1">
            <a:avLst/>
          </a:prstGeom>
          <a:noFill/>
          <a:ln w="9525" cap="flat" cmpd="sng">
            <a:solidFill>
              <a:srgbClr val="FFFFFF"/>
            </a:solidFill>
            <a:prstDash val="solid"/>
            <a:round/>
            <a:headEnd type="oval" w="med" len="med"/>
            <a:tailEnd type="oval" w="med" len="med"/>
          </a:ln>
        </p:spPr>
      </p:cxnSp>
      <p:cxnSp>
        <p:nvCxnSpPr>
          <p:cNvPr id="72" name="Google Shape;492;p46">
            <a:extLst>
              <a:ext uri="{FF2B5EF4-FFF2-40B4-BE49-F238E27FC236}">
                <a16:creationId xmlns:a16="http://schemas.microsoft.com/office/drawing/2014/main" id="{F1A790D7-7742-36A8-4E9C-F851B5C92652}"/>
              </a:ext>
            </a:extLst>
          </p:cNvPr>
          <p:cNvCxnSpPr/>
          <p:nvPr/>
        </p:nvCxnSpPr>
        <p:spPr>
          <a:xfrm>
            <a:off x="1529099" y="1793938"/>
            <a:ext cx="1326000" cy="0"/>
          </a:xfrm>
          <a:prstGeom prst="straightConnector1">
            <a:avLst/>
          </a:prstGeom>
          <a:noFill/>
          <a:ln w="9525" cap="flat" cmpd="sng">
            <a:solidFill>
              <a:srgbClr val="FFFFFF"/>
            </a:solidFill>
            <a:prstDash val="dot"/>
            <a:round/>
            <a:headEnd type="none" w="med" len="med"/>
            <a:tailEnd type="none" w="med" len="med"/>
          </a:ln>
        </p:spPr>
      </p:cxnSp>
      <p:cxnSp>
        <p:nvCxnSpPr>
          <p:cNvPr id="73" name="Google Shape;493;p46">
            <a:extLst>
              <a:ext uri="{FF2B5EF4-FFF2-40B4-BE49-F238E27FC236}">
                <a16:creationId xmlns:a16="http://schemas.microsoft.com/office/drawing/2014/main" id="{CB32F000-FA1C-6876-9609-503891D26766}"/>
              </a:ext>
            </a:extLst>
          </p:cNvPr>
          <p:cNvCxnSpPr/>
          <p:nvPr/>
        </p:nvCxnSpPr>
        <p:spPr>
          <a:xfrm>
            <a:off x="3873663" y="1793963"/>
            <a:ext cx="1380900" cy="0"/>
          </a:xfrm>
          <a:prstGeom prst="straightConnector1">
            <a:avLst/>
          </a:prstGeom>
          <a:noFill/>
          <a:ln w="952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366532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39"/>
        <p:cNvGrpSpPr/>
        <p:nvPr/>
      </p:nvGrpSpPr>
      <p:grpSpPr>
        <a:xfrm>
          <a:off x="0" y="0"/>
          <a:ext cx="0" cy="0"/>
          <a:chOff x="0" y="0"/>
          <a:chExt cx="0" cy="0"/>
        </a:xfrm>
      </p:grpSpPr>
      <p:grpSp>
        <p:nvGrpSpPr>
          <p:cNvPr id="12840" name="Google Shape;12840;p44"/>
          <p:cNvGrpSpPr/>
          <p:nvPr/>
        </p:nvGrpSpPr>
        <p:grpSpPr>
          <a:xfrm>
            <a:off x="-583371" y="4135116"/>
            <a:ext cx="4601139" cy="1134195"/>
            <a:chOff x="547595" y="4043711"/>
            <a:chExt cx="7853114" cy="1935817"/>
          </a:xfrm>
        </p:grpSpPr>
        <p:grpSp>
          <p:nvGrpSpPr>
            <p:cNvPr id="12841" name="Google Shape;12841;p44"/>
            <p:cNvGrpSpPr/>
            <p:nvPr/>
          </p:nvGrpSpPr>
          <p:grpSpPr>
            <a:xfrm>
              <a:off x="547595" y="4043711"/>
              <a:ext cx="7853114" cy="1935817"/>
              <a:chOff x="1927575" y="3812950"/>
              <a:chExt cx="5397700" cy="1330550"/>
            </a:xfrm>
          </p:grpSpPr>
          <p:sp>
            <p:nvSpPr>
              <p:cNvPr id="12842" name="Google Shape;12842;p44"/>
              <p:cNvSpPr/>
              <p:nvPr/>
            </p:nvSpPr>
            <p:spPr>
              <a:xfrm>
                <a:off x="1927575" y="3812950"/>
                <a:ext cx="5397700" cy="1330550"/>
              </a:xfrm>
              <a:custGeom>
                <a:avLst/>
                <a:gdLst/>
                <a:ahLst/>
                <a:cxnLst/>
                <a:rect l="l" t="t" r="r" b="b"/>
                <a:pathLst>
                  <a:path w="215908" h="53222" extrusionOk="0">
                    <a:moveTo>
                      <a:pt x="107945" y="1"/>
                    </a:moveTo>
                    <a:cubicBezTo>
                      <a:pt x="73342" y="1"/>
                      <a:pt x="38729" y="13116"/>
                      <a:pt x="12204" y="39387"/>
                    </a:cubicBezTo>
                    <a:cubicBezTo>
                      <a:pt x="7834" y="43721"/>
                      <a:pt x="3762" y="48340"/>
                      <a:pt x="0" y="53222"/>
                    </a:cubicBezTo>
                    <a:lnTo>
                      <a:pt x="215908" y="53222"/>
                    </a:lnTo>
                    <a:cubicBezTo>
                      <a:pt x="212419" y="48685"/>
                      <a:pt x="208657" y="44375"/>
                      <a:pt x="204633" y="40315"/>
                    </a:cubicBezTo>
                    <a:cubicBezTo>
                      <a:pt x="178022" y="13453"/>
                      <a:pt x="142988" y="1"/>
                      <a:pt x="107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3" name="Google Shape;12843;p44"/>
              <p:cNvSpPr/>
              <p:nvPr/>
            </p:nvSpPr>
            <p:spPr>
              <a:xfrm>
                <a:off x="5862875" y="4044825"/>
                <a:ext cx="831075" cy="491575"/>
              </a:xfrm>
              <a:custGeom>
                <a:avLst/>
                <a:gdLst/>
                <a:ahLst/>
                <a:cxnLst/>
                <a:rect l="l" t="t" r="r" b="b"/>
                <a:pathLst>
                  <a:path w="33243" h="19663" extrusionOk="0">
                    <a:moveTo>
                      <a:pt x="1" y="1"/>
                    </a:moveTo>
                    <a:cubicBezTo>
                      <a:pt x="3472" y="11896"/>
                      <a:pt x="14346" y="19662"/>
                      <a:pt x="26182" y="19662"/>
                    </a:cubicBezTo>
                    <a:cubicBezTo>
                      <a:pt x="28514" y="19662"/>
                      <a:pt x="30885" y="19361"/>
                      <a:pt x="33243" y="18729"/>
                    </a:cubicBezTo>
                    <a:cubicBezTo>
                      <a:pt x="23111" y="10943"/>
                      <a:pt x="11919" y="46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4" name="Google Shape;12844;p44"/>
              <p:cNvSpPr/>
              <p:nvPr/>
            </p:nvSpPr>
            <p:spPr>
              <a:xfrm>
                <a:off x="4393650" y="4961900"/>
                <a:ext cx="503650" cy="181600"/>
              </a:xfrm>
              <a:custGeom>
                <a:avLst/>
                <a:gdLst/>
                <a:ahLst/>
                <a:cxnLst/>
                <a:rect l="l" t="t" r="r" b="b"/>
                <a:pathLst>
                  <a:path w="20146" h="7264" extrusionOk="0">
                    <a:moveTo>
                      <a:pt x="10073" y="1"/>
                    </a:moveTo>
                    <a:cubicBezTo>
                      <a:pt x="5501" y="1"/>
                      <a:pt x="1441" y="2930"/>
                      <a:pt x="0" y="7264"/>
                    </a:cubicBezTo>
                    <a:lnTo>
                      <a:pt x="20146" y="7264"/>
                    </a:lnTo>
                    <a:cubicBezTo>
                      <a:pt x="18705" y="2930"/>
                      <a:pt x="14645" y="1"/>
                      <a:pt x="10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5" name="Google Shape;12845;p44"/>
              <p:cNvSpPr/>
              <p:nvPr/>
            </p:nvSpPr>
            <p:spPr>
              <a:xfrm>
                <a:off x="2474950" y="4658600"/>
                <a:ext cx="523000" cy="484800"/>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6" name="Google Shape;12846;p44"/>
              <p:cNvSpPr/>
              <p:nvPr/>
            </p:nvSpPr>
            <p:spPr>
              <a:xfrm>
                <a:off x="3380654" y="4197921"/>
                <a:ext cx="1284425" cy="852600"/>
              </a:xfrm>
              <a:custGeom>
                <a:avLst/>
                <a:gdLst/>
                <a:ahLst/>
                <a:cxnLst/>
                <a:rect l="l" t="t" r="r" b="b"/>
                <a:pathLst>
                  <a:path w="51377" h="34104" extrusionOk="0">
                    <a:moveTo>
                      <a:pt x="21027" y="1"/>
                    </a:moveTo>
                    <a:cubicBezTo>
                      <a:pt x="15429" y="1"/>
                      <a:pt x="9870" y="2613"/>
                      <a:pt x="6359" y="7660"/>
                    </a:cubicBezTo>
                    <a:cubicBezTo>
                      <a:pt x="1" y="16816"/>
                      <a:pt x="3489" y="29496"/>
                      <a:pt x="13657" y="34104"/>
                    </a:cubicBezTo>
                    <a:lnTo>
                      <a:pt x="28385" y="34104"/>
                    </a:lnTo>
                    <a:cubicBezTo>
                      <a:pt x="35422" y="30901"/>
                      <a:pt x="39601" y="23531"/>
                      <a:pt x="38744" y="15852"/>
                    </a:cubicBezTo>
                    <a:lnTo>
                      <a:pt x="38744" y="15852"/>
                    </a:lnTo>
                    <a:cubicBezTo>
                      <a:pt x="39919" y="16450"/>
                      <a:pt x="41189" y="16741"/>
                      <a:pt x="42450" y="16741"/>
                    </a:cubicBezTo>
                    <a:cubicBezTo>
                      <a:pt x="44500" y="16741"/>
                      <a:pt x="46528" y="15973"/>
                      <a:pt x="48090" y="14506"/>
                    </a:cubicBezTo>
                    <a:cubicBezTo>
                      <a:pt x="50614" y="12125"/>
                      <a:pt x="51376" y="8434"/>
                      <a:pt x="49995" y="5255"/>
                    </a:cubicBezTo>
                    <a:cubicBezTo>
                      <a:pt x="48686" y="2242"/>
                      <a:pt x="45720" y="320"/>
                      <a:pt x="42474" y="320"/>
                    </a:cubicBezTo>
                    <a:cubicBezTo>
                      <a:pt x="42295" y="320"/>
                      <a:pt x="42115" y="326"/>
                      <a:pt x="41935" y="338"/>
                    </a:cubicBezTo>
                    <a:cubicBezTo>
                      <a:pt x="38470" y="552"/>
                      <a:pt x="35529" y="2921"/>
                      <a:pt x="34565" y="6255"/>
                    </a:cubicBezTo>
                    <a:cubicBezTo>
                      <a:pt x="34291" y="5922"/>
                      <a:pt x="34005" y="5600"/>
                      <a:pt x="33696" y="5291"/>
                    </a:cubicBezTo>
                    <a:cubicBezTo>
                      <a:pt x="30169" y="1732"/>
                      <a:pt x="25585" y="1"/>
                      <a:pt x="2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7" name="Google Shape;12847;p44"/>
            <p:cNvSpPr/>
            <p:nvPr/>
          </p:nvSpPr>
          <p:spPr>
            <a:xfrm>
              <a:off x="4590275" y="4095646"/>
              <a:ext cx="428442" cy="227565"/>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8" name="Google Shape;12848;p44"/>
          <p:cNvSpPr txBox="1">
            <a:spLocks noGrp="1"/>
          </p:cNvSpPr>
          <p:nvPr>
            <p:ph type="title"/>
          </p:nvPr>
        </p:nvSpPr>
        <p:spPr>
          <a:xfrm>
            <a:off x="3521675" y="914313"/>
            <a:ext cx="4843200" cy="2206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400" dirty="0"/>
              <a:t>Training</a:t>
            </a:r>
            <a:br>
              <a:rPr lang="en" sz="5400" dirty="0"/>
            </a:br>
            <a:r>
              <a:rPr lang="en" sz="5400" dirty="0"/>
              <a:t>The Rover</a:t>
            </a:r>
            <a:endParaRPr sz="5400" dirty="0"/>
          </a:p>
        </p:txBody>
      </p:sp>
      <p:sp>
        <p:nvSpPr>
          <p:cNvPr id="12849" name="Google Shape;12849;p44"/>
          <p:cNvSpPr txBox="1">
            <a:spLocks noGrp="1"/>
          </p:cNvSpPr>
          <p:nvPr>
            <p:ph type="subTitle" idx="1"/>
          </p:nvPr>
        </p:nvSpPr>
        <p:spPr>
          <a:xfrm>
            <a:off x="4870625" y="3125513"/>
            <a:ext cx="3494400" cy="750900"/>
          </a:xfrm>
          <a:prstGeom prst="rect">
            <a:avLst/>
          </a:prstGeom>
        </p:spPr>
        <p:txBody>
          <a:bodyPr spcFirstLastPara="1" wrap="square" lIns="91425" tIns="91425" rIns="137150" bIns="91425" anchor="t" anchorCtr="0">
            <a:noAutofit/>
          </a:bodyPr>
          <a:lstStyle/>
          <a:p>
            <a:pPr marL="0" lvl="0" indent="0" algn="r" rtl="0">
              <a:spcBef>
                <a:spcPts val="0"/>
              </a:spcBef>
              <a:spcAft>
                <a:spcPts val="0"/>
              </a:spcAft>
              <a:buNone/>
            </a:pPr>
            <a:r>
              <a:rPr lang="en" b="1" dirty="0">
                <a:latin typeface="Calibri" panose="020F0502020204030204" pitchFamily="34" charset="0"/>
                <a:cs typeface="Calibri" panose="020F0502020204030204" pitchFamily="34" charset="0"/>
              </a:rPr>
              <a:t>Applying RL to Navigate Lunar Terrain</a:t>
            </a:r>
            <a:endParaRPr b="1" dirty="0">
              <a:latin typeface="Calibri" panose="020F0502020204030204" pitchFamily="34" charset="0"/>
              <a:cs typeface="Calibri" panose="020F0502020204030204" pitchFamily="34" charset="0"/>
            </a:endParaRPr>
          </a:p>
        </p:txBody>
      </p:sp>
      <p:grpSp>
        <p:nvGrpSpPr>
          <p:cNvPr id="12850" name="Google Shape;12850;p44"/>
          <p:cNvGrpSpPr/>
          <p:nvPr/>
        </p:nvGrpSpPr>
        <p:grpSpPr>
          <a:xfrm>
            <a:off x="350254" y="1338566"/>
            <a:ext cx="3279604" cy="3275270"/>
            <a:chOff x="262728" y="1136664"/>
            <a:chExt cx="3207437" cy="3203198"/>
          </a:xfrm>
        </p:grpSpPr>
        <p:sp>
          <p:nvSpPr>
            <p:cNvPr id="12851" name="Google Shape;12851;p44"/>
            <p:cNvSpPr/>
            <p:nvPr/>
          </p:nvSpPr>
          <p:spPr>
            <a:xfrm>
              <a:off x="772000" y="2939325"/>
              <a:ext cx="346252" cy="1018600"/>
            </a:xfrm>
            <a:custGeom>
              <a:avLst/>
              <a:gdLst/>
              <a:ahLst/>
              <a:cxnLst/>
              <a:rect l="l" t="t" r="r" b="b"/>
              <a:pathLst>
                <a:path w="9085" h="40744" extrusionOk="0">
                  <a:moveTo>
                    <a:pt x="1334" y="0"/>
                  </a:moveTo>
                  <a:cubicBezTo>
                    <a:pt x="655" y="0"/>
                    <a:pt x="0" y="631"/>
                    <a:pt x="0" y="1322"/>
                  </a:cubicBezTo>
                  <a:lnTo>
                    <a:pt x="0" y="39529"/>
                  </a:lnTo>
                  <a:cubicBezTo>
                    <a:pt x="0" y="40220"/>
                    <a:pt x="655" y="40744"/>
                    <a:pt x="1334" y="40744"/>
                  </a:cubicBezTo>
                  <a:lnTo>
                    <a:pt x="7834" y="40744"/>
                  </a:lnTo>
                  <a:cubicBezTo>
                    <a:pt x="7842" y="40744"/>
                    <a:pt x="7849" y="40744"/>
                    <a:pt x="7856" y="40744"/>
                  </a:cubicBezTo>
                  <a:cubicBezTo>
                    <a:pt x="8525" y="40744"/>
                    <a:pt x="9085" y="40201"/>
                    <a:pt x="9085" y="39529"/>
                  </a:cubicBezTo>
                  <a:lnTo>
                    <a:pt x="9085" y="1322"/>
                  </a:lnTo>
                  <a:cubicBezTo>
                    <a:pt x="9085" y="631"/>
                    <a:pt x="8525" y="0"/>
                    <a:pt x="7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2" name="Google Shape;12852;p44"/>
            <p:cNvSpPr/>
            <p:nvPr/>
          </p:nvSpPr>
          <p:spPr>
            <a:xfrm>
              <a:off x="1189325" y="2939325"/>
              <a:ext cx="302401" cy="1013250"/>
            </a:xfrm>
            <a:custGeom>
              <a:avLst/>
              <a:gdLst/>
              <a:ahLst/>
              <a:cxnLst/>
              <a:rect l="l" t="t" r="r" b="b"/>
              <a:pathLst>
                <a:path w="7704" h="40530" extrusionOk="0">
                  <a:moveTo>
                    <a:pt x="1060" y="0"/>
                  </a:moveTo>
                  <a:cubicBezTo>
                    <a:pt x="464" y="0"/>
                    <a:pt x="0" y="524"/>
                    <a:pt x="0" y="1215"/>
                  </a:cubicBezTo>
                  <a:lnTo>
                    <a:pt x="0" y="39422"/>
                  </a:lnTo>
                  <a:cubicBezTo>
                    <a:pt x="0" y="40113"/>
                    <a:pt x="464" y="40529"/>
                    <a:pt x="1060" y="40529"/>
                  </a:cubicBezTo>
                  <a:lnTo>
                    <a:pt x="6703" y="40529"/>
                  </a:lnTo>
                  <a:cubicBezTo>
                    <a:pt x="7299" y="40529"/>
                    <a:pt x="7703" y="40113"/>
                    <a:pt x="7703" y="39422"/>
                  </a:cubicBezTo>
                  <a:lnTo>
                    <a:pt x="7703" y="1215"/>
                  </a:lnTo>
                  <a:cubicBezTo>
                    <a:pt x="7703" y="524"/>
                    <a:pt x="7299" y="0"/>
                    <a:pt x="67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3" name="Google Shape;12853;p44"/>
            <p:cNvSpPr/>
            <p:nvPr/>
          </p:nvSpPr>
          <p:spPr>
            <a:xfrm>
              <a:off x="1160311" y="2135266"/>
              <a:ext cx="840673" cy="548070"/>
            </a:xfrm>
            <a:custGeom>
              <a:avLst/>
              <a:gdLst/>
              <a:ahLst/>
              <a:cxnLst/>
              <a:rect l="l" t="t" r="r" b="b"/>
              <a:pathLst>
                <a:path w="22683" h="14788" extrusionOk="0">
                  <a:moveTo>
                    <a:pt x="5025" y="0"/>
                  </a:moveTo>
                  <a:cubicBezTo>
                    <a:pt x="3311" y="1822"/>
                    <a:pt x="1727" y="3763"/>
                    <a:pt x="1" y="5573"/>
                  </a:cubicBezTo>
                  <a:cubicBezTo>
                    <a:pt x="787" y="6596"/>
                    <a:pt x="1656" y="7549"/>
                    <a:pt x="2608" y="8430"/>
                  </a:cubicBezTo>
                  <a:cubicBezTo>
                    <a:pt x="7049" y="12526"/>
                    <a:pt x="12943" y="14788"/>
                    <a:pt x="19206" y="14788"/>
                  </a:cubicBezTo>
                  <a:cubicBezTo>
                    <a:pt x="20372" y="14788"/>
                    <a:pt x="21527" y="14705"/>
                    <a:pt x="22682" y="14550"/>
                  </a:cubicBezTo>
                  <a:cubicBezTo>
                    <a:pt x="22230" y="12276"/>
                    <a:pt x="21658" y="10025"/>
                    <a:pt x="20968" y="7799"/>
                  </a:cubicBezTo>
                  <a:cubicBezTo>
                    <a:pt x="20380" y="7859"/>
                    <a:pt x="19790" y="7889"/>
                    <a:pt x="19200" y="7889"/>
                  </a:cubicBezTo>
                  <a:cubicBezTo>
                    <a:pt x="15098" y="7889"/>
                    <a:pt x="10993" y="6443"/>
                    <a:pt x="7871" y="3560"/>
                  </a:cubicBezTo>
                  <a:cubicBezTo>
                    <a:pt x="6740" y="2525"/>
                    <a:pt x="5787" y="1322"/>
                    <a:pt x="5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4" name="Google Shape;12854;p44"/>
            <p:cNvSpPr/>
            <p:nvPr/>
          </p:nvSpPr>
          <p:spPr>
            <a:xfrm>
              <a:off x="981143" y="1970218"/>
              <a:ext cx="469129" cy="448819"/>
            </a:xfrm>
            <a:custGeom>
              <a:avLst/>
              <a:gdLst/>
              <a:ahLst/>
              <a:cxnLst/>
              <a:rect l="l" t="t" r="r" b="b"/>
              <a:pathLst>
                <a:path w="12658" h="12110" extrusionOk="0">
                  <a:moveTo>
                    <a:pt x="6323" y="0"/>
                  </a:moveTo>
                  <a:cubicBezTo>
                    <a:pt x="2835" y="0"/>
                    <a:pt x="1" y="2715"/>
                    <a:pt x="1" y="6061"/>
                  </a:cubicBezTo>
                  <a:cubicBezTo>
                    <a:pt x="1" y="9406"/>
                    <a:pt x="2835" y="12109"/>
                    <a:pt x="6323" y="12109"/>
                  </a:cubicBezTo>
                  <a:cubicBezTo>
                    <a:pt x="9824" y="12109"/>
                    <a:pt x="12657" y="9406"/>
                    <a:pt x="12657" y="6061"/>
                  </a:cubicBezTo>
                  <a:cubicBezTo>
                    <a:pt x="12657" y="2715"/>
                    <a:pt x="9824" y="0"/>
                    <a:pt x="6323" y="0"/>
                  </a:cubicBezTo>
                  <a:close/>
                </a:path>
              </a:pathLst>
            </a:custGeom>
            <a:solidFill>
              <a:srgbClr val="B3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5" name="Google Shape;12855;p44"/>
            <p:cNvSpPr/>
            <p:nvPr/>
          </p:nvSpPr>
          <p:spPr>
            <a:xfrm>
              <a:off x="1131624" y="2106578"/>
              <a:ext cx="326589" cy="312468"/>
            </a:xfrm>
            <a:custGeom>
              <a:avLst/>
              <a:gdLst/>
              <a:ahLst/>
              <a:cxnLst/>
              <a:rect l="l" t="t" r="r" b="b"/>
              <a:pathLst>
                <a:path w="8812" h="8431" extrusionOk="0">
                  <a:moveTo>
                    <a:pt x="4406" y="0"/>
                  </a:moveTo>
                  <a:cubicBezTo>
                    <a:pt x="1977" y="0"/>
                    <a:pt x="1" y="1894"/>
                    <a:pt x="1" y="4215"/>
                  </a:cubicBezTo>
                  <a:cubicBezTo>
                    <a:pt x="1" y="6549"/>
                    <a:pt x="1977" y="8430"/>
                    <a:pt x="4406" y="8430"/>
                  </a:cubicBezTo>
                  <a:cubicBezTo>
                    <a:pt x="6835" y="8430"/>
                    <a:pt x="8812" y="6549"/>
                    <a:pt x="8812" y="4215"/>
                  </a:cubicBezTo>
                  <a:cubicBezTo>
                    <a:pt x="8812" y="1894"/>
                    <a:pt x="6835" y="0"/>
                    <a:pt x="4406" y="0"/>
                  </a:cubicBezTo>
                  <a:close/>
                </a:path>
              </a:pathLst>
            </a:custGeom>
            <a:solidFill>
              <a:srgbClr val="E5D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6" name="Google Shape;12856;p44"/>
            <p:cNvSpPr/>
            <p:nvPr/>
          </p:nvSpPr>
          <p:spPr>
            <a:xfrm>
              <a:off x="2116160" y="2432263"/>
              <a:ext cx="112112" cy="64043"/>
            </a:xfrm>
            <a:custGeom>
              <a:avLst/>
              <a:gdLst/>
              <a:ahLst/>
              <a:cxnLst/>
              <a:rect l="l" t="t" r="r" b="b"/>
              <a:pathLst>
                <a:path w="3025" h="1728" extrusionOk="0">
                  <a:moveTo>
                    <a:pt x="907" y="0"/>
                  </a:moveTo>
                  <a:cubicBezTo>
                    <a:pt x="417" y="0"/>
                    <a:pt x="12" y="377"/>
                    <a:pt x="1" y="869"/>
                  </a:cubicBezTo>
                  <a:cubicBezTo>
                    <a:pt x="12" y="1343"/>
                    <a:pt x="406" y="1728"/>
                    <a:pt x="886" y="1728"/>
                  </a:cubicBezTo>
                  <a:cubicBezTo>
                    <a:pt x="901" y="1728"/>
                    <a:pt x="915" y="1727"/>
                    <a:pt x="929" y="1727"/>
                  </a:cubicBezTo>
                  <a:lnTo>
                    <a:pt x="2096" y="1727"/>
                  </a:lnTo>
                  <a:cubicBezTo>
                    <a:pt x="2111" y="1727"/>
                    <a:pt x="2125" y="1728"/>
                    <a:pt x="2139" y="1728"/>
                  </a:cubicBezTo>
                  <a:cubicBezTo>
                    <a:pt x="2620" y="1728"/>
                    <a:pt x="3013" y="1343"/>
                    <a:pt x="3025" y="869"/>
                  </a:cubicBezTo>
                  <a:cubicBezTo>
                    <a:pt x="3013" y="377"/>
                    <a:pt x="2609" y="0"/>
                    <a:pt x="2119" y="0"/>
                  </a:cubicBezTo>
                  <a:cubicBezTo>
                    <a:pt x="2111" y="0"/>
                    <a:pt x="2104" y="0"/>
                    <a:pt x="2096" y="0"/>
                  </a:cubicBezTo>
                  <a:lnTo>
                    <a:pt x="929" y="0"/>
                  </a:lnTo>
                  <a:cubicBezTo>
                    <a:pt x="922" y="0"/>
                    <a:pt x="914" y="0"/>
                    <a:pt x="907" y="0"/>
                  </a:cubicBezTo>
                  <a:close/>
                </a:path>
              </a:pathLst>
            </a:custGeom>
            <a:solidFill>
              <a:srgbClr val="CC6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7" name="Google Shape;12857;p44"/>
            <p:cNvSpPr/>
            <p:nvPr/>
          </p:nvSpPr>
          <p:spPr>
            <a:xfrm>
              <a:off x="1836399" y="2308838"/>
              <a:ext cx="357461" cy="373731"/>
            </a:xfrm>
            <a:custGeom>
              <a:avLst/>
              <a:gdLst/>
              <a:ahLst/>
              <a:cxnLst/>
              <a:rect l="l" t="t" r="r" b="b"/>
              <a:pathLst>
                <a:path w="9645" h="10084" extrusionOk="0">
                  <a:moveTo>
                    <a:pt x="4583" y="1"/>
                  </a:moveTo>
                  <a:cubicBezTo>
                    <a:pt x="4290" y="1"/>
                    <a:pt x="4191" y="354"/>
                    <a:pt x="4191" y="354"/>
                  </a:cubicBezTo>
                  <a:cubicBezTo>
                    <a:pt x="4191" y="890"/>
                    <a:pt x="3798" y="1413"/>
                    <a:pt x="3513" y="1854"/>
                  </a:cubicBezTo>
                  <a:cubicBezTo>
                    <a:pt x="3036" y="2628"/>
                    <a:pt x="2405" y="3140"/>
                    <a:pt x="1691" y="3711"/>
                  </a:cubicBezTo>
                  <a:cubicBezTo>
                    <a:pt x="1024" y="4235"/>
                    <a:pt x="465" y="4854"/>
                    <a:pt x="238" y="5640"/>
                  </a:cubicBezTo>
                  <a:cubicBezTo>
                    <a:pt x="0" y="6414"/>
                    <a:pt x="36" y="7247"/>
                    <a:pt x="345" y="7986"/>
                  </a:cubicBezTo>
                  <a:cubicBezTo>
                    <a:pt x="607" y="8617"/>
                    <a:pt x="1119" y="9105"/>
                    <a:pt x="1679" y="9522"/>
                  </a:cubicBezTo>
                  <a:cubicBezTo>
                    <a:pt x="2286" y="9992"/>
                    <a:pt x="4634" y="10084"/>
                    <a:pt x="6421" y="10084"/>
                  </a:cubicBezTo>
                  <a:cubicBezTo>
                    <a:pt x="7575" y="10084"/>
                    <a:pt x="8495" y="10045"/>
                    <a:pt x="8561" y="10045"/>
                  </a:cubicBezTo>
                  <a:cubicBezTo>
                    <a:pt x="9144" y="10045"/>
                    <a:pt x="9644" y="9676"/>
                    <a:pt x="9644" y="9212"/>
                  </a:cubicBezTo>
                  <a:lnTo>
                    <a:pt x="9644" y="4366"/>
                  </a:lnTo>
                  <a:cubicBezTo>
                    <a:pt x="9644" y="3914"/>
                    <a:pt x="9144" y="3533"/>
                    <a:pt x="8561" y="3533"/>
                  </a:cubicBezTo>
                  <a:lnTo>
                    <a:pt x="4691" y="3437"/>
                  </a:lnTo>
                  <a:cubicBezTo>
                    <a:pt x="4763" y="3437"/>
                    <a:pt x="4965" y="2842"/>
                    <a:pt x="4989" y="2783"/>
                  </a:cubicBezTo>
                  <a:cubicBezTo>
                    <a:pt x="5310" y="2009"/>
                    <a:pt x="5834" y="961"/>
                    <a:pt x="5084" y="258"/>
                  </a:cubicBezTo>
                  <a:cubicBezTo>
                    <a:pt x="4875" y="67"/>
                    <a:pt x="4711" y="1"/>
                    <a:pt x="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8" name="Google Shape;12858;p44"/>
            <p:cNvSpPr/>
            <p:nvPr/>
          </p:nvSpPr>
          <p:spPr>
            <a:xfrm>
              <a:off x="353646" y="1745164"/>
              <a:ext cx="622194" cy="1158367"/>
            </a:xfrm>
            <a:custGeom>
              <a:avLst/>
              <a:gdLst/>
              <a:ahLst/>
              <a:cxnLst/>
              <a:rect l="l" t="t" r="r" b="b"/>
              <a:pathLst>
                <a:path w="16788" h="31255" extrusionOk="0">
                  <a:moveTo>
                    <a:pt x="1346" y="0"/>
                  </a:moveTo>
                  <a:cubicBezTo>
                    <a:pt x="595" y="0"/>
                    <a:pt x="0" y="560"/>
                    <a:pt x="0" y="1262"/>
                  </a:cubicBezTo>
                  <a:lnTo>
                    <a:pt x="0" y="30004"/>
                  </a:lnTo>
                  <a:cubicBezTo>
                    <a:pt x="0" y="30695"/>
                    <a:pt x="607" y="31254"/>
                    <a:pt x="1346" y="31254"/>
                  </a:cubicBezTo>
                  <a:lnTo>
                    <a:pt x="15431" y="31254"/>
                  </a:lnTo>
                  <a:cubicBezTo>
                    <a:pt x="16181" y="31254"/>
                    <a:pt x="16788" y="30695"/>
                    <a:pt x="16788" y="30004"/>
                  </a:cubicBezTo>
                  <a:lnTo>
                    <a:pt x="16788" y="1262"/>
                  </a:lnTo>
                  <a:cubicBezTo>
                    <a:pt x="16788" y="560"/>
                    <a:pt x="16169" y="0"/>
                    <a:pt x="15431" y="0"/>
                  </a:cubicBezTo>
                  <a:close/>
                </a:path>
              </a:pathLst>
            </a:custGeom>
            <a:solidFill>
              <a:srgbClr val="E5D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9" name="Google Shape;12859;p44"/>
            <p:cNvSpPr/>
            <p:nvPr/>
          </p:nvSpPr>
          <p:spPr>
            <a:xfrm>
              <a:off x="353646" y="1745164"/>
              <a:ext cx="622194" cy="1158367"/>
            </a:xfrm>
            <a:custGeom>
              <a:avLst/>
              <a:gdLst/>
              <a:ahLst/>
              <a:cxnLst/>
              <a:rect l="l" t="t" r="r" b="b"/>
              <a:pathLst>
                <a:path w="16788" h="31255" extrusionOk="0">
                  <a:moveTo>
                    <a:pt x="16788" y="30004"/>
                  </a:moveTo>
                  <a:cubicBezTo>
                    <a:pt x="16788" y="30695"/>
                    <a:pt x="16181" y="31254"/>
                    <a:pt x="15431" y="31254"/>
                  </a:cubicBezTo>
                  <a:lnTo>
                    <a:pt x="1346" y="31254"/>
                  </a:lnTo>
                  <a:cubicBezTo>
                    <a:pt x="607" y="31254"/>
                    <a:pt x="0" y="30695"/>
                    <a:pt x="0" y="30004"/>
                  </a:cubicBezTo>
                  <a:lnTo>
                    <a:pt x="0" y="1262"/>
                  </a:lnTo>
                  <a:cubicBezTo>
                    <a:pt x="0" y="560"/>
                    <a:pt x="595" y="0"/>
                    <a:pt x="1346" y="0"/>
                  </a:cubicBezTo>
                  <a:lnTo>
                    <a:pt x="15431" y="0"/>
                  </a:lnTo>
                  <a:cubicBezTo>
                    <a:pt x="16169" y="0"/>
                    <a:pt x="16788" y="560"/>
                    <a:pt x="16788" y="12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0" name="Google Shape;12860;p44"/>
            <p:cNvSpPr/>
            <p:nvPr/>
          </p:nvSpPr>
          <p:spPr>
            <a:xfrm>
              <a:off x="453794" y="1840493"/>
              <a:ext cx="150953" cy="139464"/>
            </a:xfrm>
            <a:custGeom>
              <a:avLst/>
              <a:gdLst/>
              <a:ahLst/>
              <a:cxnLst/>
              <a:rect l="l" t="t" r="r" b="b"/>
              <a:pathLst>
                <a:path w="4073" h="3763" extrusionOk="0">
                  <a:moveTo>
                    <a:pt x="2037" y="0"/>
                  </a:moveTo>
                  <a:cubicBezTo>
                    <a:pt x="918" y="0"/>
                    <a:pt x="1" y="845"/>
                    <a:pt x="1" y="1881"/>
                  </a:cubicBezTo>
                  <a:cubicBezTo>
                    <a:pt x="1" y="2917"/>
                    <a:pt x="918" y="3762"/>
                    <a:pt x="2037" y="3762"/>
                  </a:cubicBezTo>
                  <a:cubicBezTo>
                    <a:pt x="3156" y="3762"/>
                    <a:pt x="4073" y="2917"/>
                    <a:pt x="4073" y="1881"/>
                  </a:cubicBezTo>
                  <a:cubicBezTo>
                    <a:pt x="4073" y="845"/>
                    <a:pt x="3168" y="0"/>
                    <a:pt x="20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1" name="Google Shape;12861;p44"/>
            <p:cNvSpPr/>
            <p:nvPr/>
          </p:nvSpPr>
          <p:spPr>
            <a:xfrm>
              <a:off x="467470" y="2088046"/>
              <a:ext cx="80128" cy="67267"/>
            </a:xfrm>
            <a:custGeom>
              <a:avLst/>
              <a:gdLst/>
              <a:ahLst/>
              <a:cxnLst/>
              <a:rect l="l" t="t" r="r" b="b"/>
              <a:pathLst>
                <a:path w="2162" h="1815" extrusionOk="0">
                  <a:moveTo>
                    <a:pt x="1238" y="0"/>
                  </a:moveTo>
                  <a:cubicBezTo>
                    <a:pt x="1230" y="0"/>
                    <a:pt x="1223" y="0"/>
                    <a:pt x="1215" y="0"/>
                  </a:cubicBezTo>
                  <a:cubicBezTo>
                    <a:pt x="394" y="0"/>
                    <a:pt x="1" y="1012"/>
                    <a:pt x="596" y="1572"/>
                  </a:cubicBezTo>
                  <a:cubicBezTo>
                    <a:pt x="779" y="1740"/>
                    <a:pt x="994" y="1815"/>
                    <a:pt x="1205" y="1815"/>
                  </a:cubicBezTo>
                  <a:cubicBezTo>
                    <a:pt x="1696" y="1815"/>
                    <a:pt x="2162" y="1409"/>
                    <a:pt x="2120" y="834"/>
                  </a:cubicBezTo>
                  <a:cubicBezTo>
                    <a:pt x="2097" y="365"/>
                    <a:pt x="1704"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2" name="Google Shape;12862;p44"/>
            <p:cNvSpPr/>
            <p:nvPr/>
          </p:nvSpPr>
          <p:spPr>
            <a:xfrm>
              <a:off x="768469" y="1913288"/>
              <a:ext cx="725893" cy="1445633"/>
            </a:xfrm>
            <a:custGeom>
              <a:avLst/>
              <a:gdLst/>
              <a:ahLst/>
              <a:cxnLst/>
              <a:rect l="l" t="t" r="r" b="b"/>
              <a:pathLst>
                <a:path w="19586" h="39006" extrusionOk="0">
                  <a:moveTo>
                    <a:pt x="1250" y="1"/>
                  </a:moveTo>
                  <a:cubicBezTo>
                    <a:pt x="619" y="1"/>
                    <a:pt x="0" y="667"/>
                    <a:pt x="0" y="1406"/>
                  </a:cubicBezTo>
                  <a:lnTo>
                    <a:pt x="0" y="37839"/>
                  </a:lnTo>
                  <a:cubicBezTo>
                    <a:pt x="0" y="38577"/>
                    <a:pt x="619" y="39005"/>
                    <a:pt x="1250" y="39005"/>
                  </a:cubicBezTo>
                  <a:lnTo>
                    <a:pt x="18371" y="39005"/>
                  </a:lnTo>
                  <a:cubicBezTo>
                    <a:pt x="19002" y="39005"/>
                    <a:pt x="19586" y="38577"/>
                    <a:pt x="19586" y="37839"/>
                  </a:cubicBezTo>
                  <a:lnTo>
                    <a:pt x="19586" y="1406"/>
                  </a:lnTo>
                  <a:cubicBezTo>
                    <a:pt x="19586" y="667"/>
                    <a:pt x="19002" y="1"/>
                    <a:pt x="18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3" name="Google Shape;12863;p44"/>
            <p:cNvSpPr/>
            <p:nvPr/>
          </p:nvSpPr>
          <p:spPr>
            <a:xfrm>
              <a:off x="771990" y="1917698"/>
              <a:ext cx="719741" cy="1447412"/>
            </a:xfrm>
            <a:custGeom>
              <a:avLst/>
              <a:gdLst/>
              <a:ahLst/>
              <a:cxnLst/>
              <a:rect l="l" t="t" r="r" b="b"/>
              <a:pathLst>
                <a:path w="19420" h="39054" extrusionOk="0">
                  <a:moveTo>
                    <a:pt x="1155" y="39053"/>
                  </a:moveTo>
                  <a:lnTo>
                    <a:pt x="9478" y="39053"/>
                  </a:lnTo>
                  <a:cubicBezTo>
                    <a:pt x="11014" y="38053"/>
                    <a:pt x="12442" y="36898"/>
                    <a:pt x="13740" y="35600"/>
                  </a:cubicBezTo>
                  <a:cubicBezTo>
                    <a:pt x="16919" y="32409"/>
                    <a:pt x="18955" y="28433"/>
                    <a:pt x="19419" y="24123"/>
                  </a:cubicBezTo>
                  <a:lnTo>
                    <a:pt x="19419" y="1287"/>
                  </a:lnTo>
                  <a:cubicBezTo>
                    <a:pt x="19419" y="548"/>
                    <a:pt x="18907" y="1"/>
                    <a:pt x="18276" y="1"/>
                  </a:cubicBezTo>
                  <a:lnTo>
                    <a:pt x="1155" y="1"/>
                  </a:lnTo>
                  <a:cubicBezTo>
                    <a:pt x="524" y="1"/>
                    <a:pt x="0" y="548"/>
                    <a:pt x="0" y="1287"/>
                  </a:cubicBezTo>
                  <a:lnTo>
                    <a:pt x="0" y="37720"/>
                  </a:lnTo>
                  <a:cubicBezTo>
                    <a:pt x="0" y="38458"/>
                    <a:pt x="524" y="39053"/>
                    <a:pt x="1155" y="390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4" name="Google Shape;12864;p44"/>
            <p:cNvSpPr/>
            <p:nvPr/>
          </p:nvSpPr>
          <p:spPr>
            <a:xfrm>
              <a:off x="763613" y="1678077"/>
              <a:ext cx="728116" cy="827850"/>
            </a:xfrm>
            <a:custGeom>
              <a:avLst/>
              <a:gdLst/>
              <a:ahLst/>
              <a:cxnLst/>
              <a:rect l="l" t="t" r="r" b="b"/>
              <a:pathLst>
                <a:path w="19646" h="22337" extrusionOk="0">
                  <a:moveTo>
                    <a:pt x="9823" y="1"/>
                  </a:moveTo>
                  <a:cubicBezTo>
                    <a:pt x="4405" y="1"/>
                    <a:pt x="0" y="5001"/>
                    <a:pt x="0" y="11169"/>
                  </a:cubicBezTo>
                  <a:cubicBezTo>
                    <a:pt x="0" y="17336"/>
                    <a:pt x="4405" y="22337"/>
                    <a:pt x="9823" y="22337"/>
                  </a:cubicBezTo>
                  <a:cubicBezTo>
                    <a:pt x="15252" y="22337"/>
                    <a:pt x="19645" y="17336"/>
                    <a:pt x="19645" y="11169"/>
                  </a:cubicBezTo>
                  <a:cubicBezTo>
                    <a:pt x="19645" y="5001"/>
                    <a:pt x="15252" y="1"/>
                    <a:pt x="9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5" name="Google Shape;12865;p44"/>
            <p:cNvSpPr/>
            <p:nvPr/>
          </p:nvSpPr>
          <p:spPr>
            <a:xfrm>
              <a:off x="763613" y="1678077"/>
              <a:ext cx="728116" cy="461160"/>
            </a:xfrm>
            <a:custGeom>
              <a:avLst/>
              <a:gdLst/>
              <a:ahLst/>
              <a:cxnLst/>
              <a:rect l="l" t="t" r="r" b="b"/>
              <a:pathLst>
                <a:path w="19646" h="12443" extrusionOk="0">
                  <a:moveTo>
                    <a:pt x="9823" y="1"/>
                  </a:moveTo>
                  <a:cubicBezTo>
                    <a:pt x="4405" y="1"/>
                    <a:pt x="0" y="5001"/>
                    <a:pt x="0" y="11169"/>
                  </a:cubicBezTo>
                  <a:cubicBezTo>
                    <a:pt x="0" y="11597"/>
                    <a:pt x="24" y="12014"/>
                    <a:pt x="72" y="12443"/>
                  </a:cubicBezTo>
                  <a:lnTo>
                    <a:pt x="19586" y="12443"/>
                  </a:lnTo>
                  <a:cubicBezTo>
                    <a:pt x="19622" y="12026"/>
                    <a:pt x="19645" y="11597"/>
                    <a:pt x="19645" y="11169"/>
                  </a:cubicBezTo>
                  <a:cubicBezTo>
                    <a:pt x="19645" y="5001"/>
                    <a:pt x="15252" y="1"/>
                    <a:pt x="9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6" name="Google Shape;12866;p44"/>
            <p:cNvSpPr/>
            <p:nvPr/>
          </p:nvSpPr>
          <p:spPr>
            <a:xfrm>
              <a:off x="767277" y="2911978"/>
              <a:ext cx="469125" cy="550166"/>
            </a:xfrm>
            <a:custGeom>
              <a:avLst/>
              <a:gdLst/>
              <a:ahLst/>
              <a:cxnLst/>
              <a:rect l="l" t="t" r="r" b="b"/>
              <a:pathLst>
                <a:path w="10336" h="18479" extrusionOk="0">
                  <a:moveTo>
                    <a:pt x="1" y="0"/>
                  </a:moveTo>
                  <a:lnTo>
                    <a:pt x="168" y="17538"/>
                  </a:lnTo>
                  <a:lnTo>
                    <a:pt x="7788" y="18479"/>
                  </a:lnTo>
                  <a:cubicBezTo>
                    <a:pt x="7788" y="18479"/>
                    <a:pt x="10336" y="14717"/>
                    <a:pt x="8978" y="7359"/>
                  </a:cubicBezTo>
                  <a:cubicBezTo>
                    <a:pt x="7621" y="1"/>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7" name="Google Shape;12867;p44"/>
            <p:cNvSpPr/>
            <p:nvPr/>
          </p:nvSpPr>
          <p:spPr>
            <a:xfrm rot="-170619">
              <a:off x="1029633" y="1156483"/>
              <a:ext cx="818126" cy="770465"/>
            </a:xfrm>
            <a:custGeom>
              <a:avLst/>
              <a:gdLst/>
              <a:ahLst/>
              <a:cxnLst/>
              <a:rect l="l" t="t" r="r" b="b"/>
              <a:pathLst>
                <a:path w="22075" h="20789" extrusionOk="0">
                  <a:moveTo>
                    <a:pt x="11073" y="0"/>
                  </a:moveTo>
                  <a:cubicBezTo>
                    <a:pt x="4989" y="0"/>
                    <a:pt x="60" y="4703"/>
                    <a:pt x="60" y="10490"/>
                  </a:cubicBezTo>
                  <a:lnTo>
                    <a:pt x="60" y="10776"/>
                  </a:lnTo>
                  <a:cubicBezTo>
                    <a:pt x="1" y="10799"/>
                    <a:pt x="643" y="11347"/>
                    <a:pt x="1679" y="12169"/>
                  </a:cubicBezTo>
                  <a:cubicBezTo>
                    <a:pt x="2394" y="12740"/>
                    <a:pt x="3310" y="13466"/>
                    <a:pt x="4311" y="14228"/>
                  </a:cubicBezTo>
                  <a:cubicBezTo>
                    <a:pt x="6513" y="15931"/>
                    <a:pt x="9109" y="17884"/>
                    <a:pt x="10930" y="19217"/>
                  </a:cubicBezTo>
                  <a:cubicBezTo>
                    <a:pt x="12202" y="20157"/>
                    <a:pt x="13103" y="20788"/>
                    <a:pt x="13188" y="20788"/>
                  </a:cubicBezTo>
                  <a:cubicBezTo>
                    <a:pt x="13194" y="20788"/>
                    <a:pt x="13196" y="20784"/>
                    <a:pt x="13193" y="20777"/>
                  </a:cubicBezTo>
                  <a:cubicBezTo>
                    <a:pt x="13467" y="20717"/>
                    <a:pt x="13728" y="20658"/>
                    <a:pt x="13990" y="20598"/>
                  </a:cubicBezTo>
                  <a:lnTo>
                    <a:pt x="14288" y="20515"/>
                  </a:lnTo>
                  <a:cubicBezTo>
                    <a:pt x="14907" y="20324"/>
                    <a:pt x="15514" y="20098"/>
                    <a:pt x="16098" y="19800"/>
                  </a:cubicBezTo>
                  <a:cubicBezTo>
                    <a:pt x="19646" y="18062"/>
                    <a:pt x="22075" y="14550"/>
                    <a:pt x="22075" y="10490"/>
                  </a:cubicBezTo>
                  <a:cubicBezTo>
                    <a:pt x="22075" y="9335"/>
                    <a:pt x="21884" y="8204"/>
                    <a:pt x="21503" y="7120"/>
                  </a:cubicBezTo>
                  <a:cubicBezTo>
                    <a:pt x="21182" y="6227"/>
                    <a:pt x="20753" y="5394"/>
                    <a:pt x="20205" y="4620"/>
                  </a:cubicBezTo>
                  <a:cubicBezTo>
                    <a:pt x="18229" y="1834"/>
                    <a:pt x="14871" y="0"/>
                    <a:pt x="11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8" name="Google Shape;12868;p44"/>
            <p:cNvSpPr/>
            <p:nvPr/>
          </p:nvSpPr>
          <p:spPr>
            <a:xfrm>
              <a:off x="954234" y="1569701"/>
              <a:ext cx="625752" cy="448893"/>
            </a:xfrm>
            <a:custGeom>
              <a:avLst/>
              <a:gdLst/>
              <a:ahLst/>
              <a:cxnLst/>
              <a:rect l="l" t="t" r="r" b="b"/>
              <a:pathLst>
                <a:path w="16884" h="12112" extrusionOk="0">
                  <a:moveTo>
                    <a:pt x="1911" y="1"/>
                  </a:moveTo>
                  <a:cubicBezTo>
                    <a:pt x="1653" y="1"/>
                    <a:pt x="1399" y="119"/>
                    <a:pt x="1239" y="341"/>
                  </a:cubicBezTo>
                  <a:lnTo>
                    <a:pt x="274" y="1591"/>
                  </a:lnTo>
                  <a:cubicBezTo>
                    <a:pt x="1" y="1901"/>
                    <a:pt x="60" y="2377"/>
                    <a:pt x="393" y="2615"/>
                  </a:cubicBezTo>
                  <a:lnTo>
                    <a:pt x="1679" y="3460"/>
                  </a:lnTo>
                  <a:lnTo>
                    <a:pt x="10466" y="9271"/>
                  </a:lnTo>
                  <a:lnTo>
                    <a:pt x="10669" y="9390"/>
                  </a:lnTo>
                  <a:lnTo>
                    <a:pt x="14300" y="11795"/>
                  </a:lnTo>
                  <a:lnTo>
                    <a:pt x="14502" y="11938"/>
                  </a:lnTo>
                  <a:lnTo>
                    <a:pt x="14562" y="11973"/>
                  </a:lnTo>
                  <a:lnTo>
                    <a:pt x="14598" y="11997"/>
                  </a:lnTo>
                  <a:cubicBezTo>
                    <a:pt x="14731" y="12075"/>
                    <a:pt x="14878" y="12112"/>
                    <a:pt x="15024" y="12112"/>
                  </a:cubicBezTo>
                  <a:cubicBezTo>
                    <a:pt x="15281" y="12112"/>
                    <a:pt x="15533" y="11996"/>
                    <a:pt x="15693" y="11783"/>
                  </a:cubicBezTo>
                  <a:lnTo>
                    <a:pt x="16657" y="10533"/>
                  </a:lnTo>
                  <a:cubicBezTo>
                    <a:pt x="16860" y="10295"/>
                    <a:pt x="16884" y="9961"/>
                    <a:pt x="16729" y="9699"/>
                  </a:cubicBezTo>
                  <a:cubicBezTo>
                    <a:pt x="16669" y="9616"/>
                    <a:pt x="16610" y="9544"/>
                    <a:pt x="16526" y="9497"/>
                  </a:cubicBezTo>
                  <a:lnTo>
                    <a:pt x="16324" y="9354"/>
                  </a:lnTo>
                  <a:lnTo>
                    <a:pt x="12669" y="6937"/>
                  </a:lnTo>
                  <a:lnTo>
                    <a:pt x="11752" y="6342"/>
                  </a:lnTo>
                  <a:lnTo>
                    <a:pt x="7097" y="3258"/>
                  </a:lnTo>
                  <a:lnTo>
                    <a:pt x="3703" y="1020"/>
                  </a:lnTo>
                  <a:lnTo>
                    <a:pt x="2334" y="115"/>
                  </a:lnTo>
                  <a:cubicBezTo>
                    <a:pt x="2202" y="38"/>
                    <a:pt x="2056" y="1"/>
                    <a:pt x="1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9" name="Google Shape;12869;p44"/>
            <p:cNvSpPr/>
            <p:nvPr/>
          </p:nvSpPr>
          <p:spPr>
            <a:xfrm>
              <a:off x="725208" y="2832080"/>
              <a:ext cx="811950" cy="26502"/>
            </a:xfrm>
            <a:custGeom>
              <a:avLst/>
              <a:gdLst/>
              <a:ahLst/>
              <a:cxnLst/>
              <a:rect l="l" t="t" r="r" b="b"/>
              <a:pathLst>
                <a:path w="21908" h="3227" extrusionOk="0">
                  <a:moveTo>
                    <a:pt x="1358" y="0"/>
                  </a:moveTo>
                  <a:cubicBezTo>
                    <a:pt x="607" y="0"/>
                    <a:pt x="0" y="560"/>
                    <a:pt x="0" y="1250"/>
                  </a:cubicBezTo>
                  <a:lnTo>
                    <a:pt x="0" y="1977"/>
                  </a:lnTo>
                  <a:cubicBezTo>
                    <a:pt x="0" y="2667"/>
                    <a:pt x="619" y="3227"/>
                    <a:pt x="1358" y="3227"/>
                  </a:cubicBezTo>
                  <a:lnTo>
                    <a:pt x="20562" y="3227"/>
                  </a:lnTo>
                  <a:cubicBezTo>
                    <a:pt x="21301" y="3227"/>
                    <a:pt x="21908" y="2667"/>
                    <a:pt x="21908" y="1977"/>
                  </a:cubicBezTo>
                  <a:lnTo>
                    <a:pt x="21908" y="1250"/>
                  </a:lnTo>
                  <a:cubicBezTo>
                    <a:pt x="21908" y="560"/>
                    <a:pt x="21301" y="0"/>
                    <a:pt x="205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0" name="Google Shape;12870;p44"/>
            <p:cNvSpPr/>
            <p:nvPr/>
          </p:nvSpPr>
          <p:spPr>
            <a:xfrm>
              <a:off x="575179" y="2145866"/>
              <a:ext cx="416575" cy="840636"/>
            </a:xfrm>
            <a:custGeom>
              <a:avLst/>
              <a:gdLst/>
              <a:ahLst/>
              <a:cxnLst/>
              <a:rect l="l" t="t" r="r" b="b"/>
              <a:pathLst>
                <a:path w="11240" h="22682" extrusionOk="0">
                  <a:moveTo>
                    <a:pt x="3143" y="0"/>
                  </a:moveTo>
                  <a:cubicBezTo>
                    <a:pt x="2572" y="1119"/>
                    <a:pt x="2084" y="2286"/>
                    <a:pt x="1715" y="3489"/>
                  </a:cubicBezTo>
                  <a:cubicBezTo>
                    <a:pt x="0" y="9061"/>
                    <a:pt x="738" y="14931"/>
                    <a:pt x="3786" y="19991"/>
                  </a:cubicBezTo>
                  <a:cubicBezTo>
                    <a:pt x="4358" y="20931"/>
                    <a:pt x="5001" y="21836"/>
                    <a:pt x="5703" y="22682"/>
                  </a:cubicBezTo>
                  <a:cubicBezTo>
                    <a:pt x="7620" y="21205"/>
                    <a:pt x="9477" y="19657"/>
                    <a:pt x="11240" y="18014"/>
                  </a:cubicBezTo>
                  <a:cubicBezTo>
                    <a:pt x="8525" y="14466"/>
                    <a:pt x="7501" y="9859"/>
                    <a:pt x="8882" y="5358"/>
                  </a:cubicBezTo>
                  <a:cubicBezTo>
                    <a:pt x="9323" y="3929"/>
                    <a:pt x="9989" y="2572"/>
                    <a:pt x="10859" y="1346"/>
                  </a:cubicBezTo>
                  <a:cubicBezTo>
                    <a:pt x="8311" y="845"/>
                    <a:pt x="5703" y="500"/>
                    <a:pt x="3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1" name="Google Shape;12871;p44"/>
            <p:cNvSpPr/>
            <p:nvPr/>
          </p:nvSpPr>
          <p:spPr>
            <a:xfrm>
              <a:off x="582666" y="1899759"/>
              <a:ext cx="550294" cy="437441"/>
            </a:xfrm>
            <a:custGeom>
              <a:avLst/>
              <a:gdLst/>
              <a:ahLst/>
              <a:cxnLst/>
              <a:rect l="l" t="t" r="r" b="b"/>
              <a:pathLst>
                <a:path w="14848" h="11803" extrusionOk="0">
                  <a:moveTo>
                    <a:pt x="7615" y="1"/>
                  </a:moveTo>
                  <a:cubicBezTo>
                    <a:pt x="6512" y="1"/>
                    <a:pt x="5386" y="256"/>
                    <a:pt x="4346" y="794"/>
                  </a:cubicBezTo>
                  <a:cubicBezTo>
                    <a:pt x="1179" y="2413"/>
                    <a:pt x="1" y="6021"/>
                    <a:pt x="1703" y="8843"/>
                  </a:cubicBezTo>
                  <a:cubicBezTo>
                    <a:pt x="2837" y="10743"/>
                    <a:pt x="4983" y="11803"/>
                    <a:pt x="7228" y="11803"/>
                  </a:cubicBezTo>
                  <a:cubicBezTo>
                    <a:pt x="8331" y="11803"/>
                    <a:pt x="9459" y="11547"/>
                    <a:pt x="10502" y="11010"/>
                  </a:cubicBezTo>
                  <a:cubicBezTo>
                    <a:pt x="13657" y="9379"/>
                    <a:pt x="14848" y="5771"/>
                    <a:pt x="13145" y="2949"/>
                  </a:cubicBezTo>
                  <a:cubicBezTo>
                    <a:pt x="12004" y="1058"/>
                    <a:pt x="9857" y="1"/>
                    <a:pt x="7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2" name="Google Shape;12872;p44"/>
            <p:cNvSpPr/>
            <p:nvPr/>
          </p:nvSpPr>
          <p:spPr>
            <a:xfrm>
              <a:off x="653273" y="2063806"/>
              <a:ext cx="357017" cy="304315"/>
            </a:xfrm>
            <a:custGeom>
              <a:avLst/>
              <a:gdLst/>
              <a:ahLst/>
              <a:cxnLst/>
              <a:rect l="l" t="t" r="r" b="b"/>
              <a:pathLst>
                <a:path w="9633" h="8211" extrusionOk="0">
                  <a:moveTo>
                    <a:pt x="4979" y="0"/>
                  </a:moveTo>
                  <a:cubicBezTo>
                    <a:pt x="4728" y="0"/>
                    <a:pt x="4473" y="20"/>
                    <a:pt x="4215" y="59"/>
                  </a:cubicBezTo>
                  <a:cubicBezTo>
                    <a:pt x="1739" y="428"/>
                    <a:pt x="1" y="2536"/>
                    <a:pt x="334" y="4774"/>
                  </a:cubicBezTo>
                  <a:cubicBezTo>
                    <a:pt x="644" y="6786"/>
                    <a:pt x="2513" y="8211"/>
                    <a:pt x="4686" y="8211"/>
                  </a:cubicBezTo>
                  <a:cubicBezTo>
                    <a:pt x="4930" y="8211"/>
                    <a:pt x="5179" y="8193"/>
                    <a:pt x="5430" y="8155"/>
                  </a:cubicBezTo>
                  <a:cubicBezTo>
                    <a:pt x="7906" y="7774"/>
                    <a:pt x="9633" y="5667"/>
                    <a:pt x="9299" y="3429"/>
                  </a:cubicBezTo>
                  <a:cubicBezTo>
                    <a:pt x="9001" y="1423"/>
                    <a:pt x="7144" y="0"/>
                    <a:pt x="4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3" name="Google Shape;12873;p44"/>
            <p:cNvSpPr/>
            <p:nvPr/>
          </p:nvSpPr>
          <p:spPr>
            <a:xfrm>
              <a:off x="739781" y="2781187"/>
              <a:ext cx="353496" cy="352940"/>
            </a:xfrm>
            <a:custGeom>
              <a:avLst/>
              <a:gdLst/>
              <a:ahLst/>
              <a:cxnLst/>
              <a:rect l="l" t="t" r="r" b="b"/>
              <a:pathLst>
                <a:path w="9538" h="9523" extrusionOk="0">
                  <a:moveTo>
                    <a:pt x="4011" y="0"/>
                  </a:moveTo>
                  <a:cubicBezTo>
                    <a:pt x="3744" y="0"/>
                    <a:pt x="3474" y="27"/>
                    <a:pt x="3203" y="87"/>
                  </a:cubicBezTo>
                  <a:cubicBezTo>
                    <a:pt x="2369" y="278"/>
                    <a:pt x="1619" y="707"/>
                    <a:pt x="1036" y="1326"/>
                  </a:cubicBezTo>
                  <a:cubicBezTo>
                    <a:pt x="572" y="1838"/>
                    <a:pt x="369" y="2493"/>
                    <a:pt x="238" y="3147"/>
                  </a:cubicBezTo>
                  <a:cubicBezTo>
                    <a:pt x="0" y="4338"/>
                    <a:pt x="3001" y="8827"/>
                    <a:pt x="3096" y="8970"/>
                  </a:cubicBezTo>
                  <a:cubicBezTo>
                    <a:pt x="3297" y="9310"/>
                    <a:pt x="3676" y="9522"/>
                    <a:pt x="4039" y="9522"/>
                  </a:cubicBezTo>
                  <a:cubicBezTo>
                    <a:pt x="4170" y="9522"/>
                    <a:pt x="4300" y="9494"/>
                    <a:pt x="4417" y="9434"/>
                  </a:cubicBezTo>
                  <a:lnTo>
                    <a:pt x="8989" y="7076"/>
                  </a:lnTo>
                  <a:cubicBezTo>
                    <a:pt x="9430" y="6850"/>
                    <a:pt x="9537" y="6267"/>
                    <a:pt x="9263" y="5791"/>
                  </a:cubicBezTo>
                  <a:lnTo>
                    <a:pt x="9156" y="5600"/>
                  </a:lnTo>
                  <a:cubicBezTo>
                    <a:pt x="7965" y="3862"/>
                    <a:pt x="6787" y="2123"/>
                    <a:pt x="5715" y="314"/>
                  </a:cubicBezTo>
                  <a:cubicBezTo>
                    <a:pt x="5161" y="126"/>
                    <a:pt x="4591" y="0"/>
                    <a:pt x="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4" name="Google Shape;12874;p44"/>
            <p:cNvSpPr/>
            <p:nvPr/>
          </p:nvSpPr>
          <p:spPr>
            <a:xfrm>
              <a:off x="942337" y="2785153"/>
              <a:ext cx="173894" cy="202098"/>
            </a:xfrm>
            <a:custGeom>
              <a:avLst/>
              <a:gdLst/>
              <a:ahLst/>
              <a:cxnLst/>
              <a:rect l="l" t="t" r="r" b="b"/>
              <a:pathLst>
                <a:path w="4692" h="5453" extrusionOk="0">
                  <a:moveTo>
                    <a:pt x="1023" y="0"/>
                  </a:moveTo>
                  <a:cubicBezTo>
                    <a:pt x="856" y="0"/>
                    <a:pt x="688" y="44"/>
                    <a:pt x="536" y="135"/>
                  </a:cubicBezTo>
                  <a:cubicBezTo>
                    <a:pt x="131" y="361"/>
                    <a:pt x="0" y="885"/>
                    <a:pt x="274" y="1266"/>
                  </a:cubicBezTo>
                  <a:lnTo>
                    <a:pt x="2929" y="5076"/>
                  </a:lnTo>
                  <a:cubicBezTo>
                    <a:pt x="3112" y="5321"/>
                    <a:pt x="3399" y="5453"/>
                    <a:pt x="3688" y="5453"/>
                  </a:cubicBezTo>
                  <a:cubicBezTo>
                    <a:pt x="3849" y="5453"/>
                    <a:pt x="4010" y="5412"/>
                    <a:pt x="4155" y="5326"/>
                  </a:cubicBezTo>
                  <a:cubicBezTo>
                    <a:pt x="4572" y="5088"/>
                    <a:pt x="4691" y="4564"/>
                    <a:pt x="4429" y="4183"/>
                  </a:cubicBezTo>
                  <a:lnTo>
                    <a:pt x="1774" y="373"/>
                  </a:lnTo>
                  <a:cubicBezTo>
                    <a:pt x="1593" y="132"/>
                    <a:pt x="1311" y="0"/>
                    <a:pt x="10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5" name="Google Shape;12875;p44"/>
            <p:cNvSpPr/>
            <p:nvPr/>
          </p:nvSpPr>
          <p:spPr>
            <a:xfrm>
              <a:off x="991299" y="2932076"/>
              <a:ext cx="181862" cy="204211"/>
            </a:xfrm>
            <a:custGeom>
              <a:avLst/>
              <a:gdLst/>
              <a:ahLst/>
              <a:cxnLst/>
              <a:rect l="l" t="t" r="r" b="b"/>
              <a:pathLst>
                <a:path w="4907" h="5510" extrusionOk="0">
                  <a:moveTo>
                    <a:pt x="1047" y="1"/>
                  </a:moveTo>
                  <a:cubicBezTo>
                    <a:pt x="868" y="1"/>
                    <a:pt x="687" y="49"/>
                    <a:pt x="525" y="148"/>
                  </a:cubicBezTo>
                  <a:cubicBezTo>
                    <a:pt x="108" y="398"/>
                    <a:pt x="1" y="946"/>
                    <a:pt x="275" y="1339"/>
                  </a:cubicBezTo>
                  <a:lnTo>
                    <a:pt x="3084" y="5137"/>
                  </a:lnTo>
                  <a:cubicBezTo>
                    <a:pt x="3277" y="5381"/>
                    <a:pt x="3566" y="5510"/>
                    <a:pt x="3860" y="5510"/>
                  </a:cubicBezTo>
                  <a:cubicBezTo>
                    <a:pt x="4039" y="5510"/>
                    <a:pt x="4220" y="5462"/>
                    <a:pt x="4382" y="5363"/>
                  </a:cubicBezTo>
                  <a:cubicBezTo>
                    <a:pt x="4799" y="5113"/>
                    <a:pt x="4906" y="4565"/>
                    <a:pt x="4632" y="4172"/>
                  </a:cubicBezTo>
                  <a:lnTo>
                    <a:pt x="1822" y="374"/>
                  </a:lnTo>
                  <a:cubicBezTo>
                    <a:pt x="1630" y="130"/>
                    <a:pt x="1341"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6" name="Google Shape;12876;p44"/>
            <p:cNvSpPr/>
            <p:nvPr/>
          </p:nvSpPr>
          <p:spPr>
            <a:xfrm>
              <a:off x="262728" y="2227037"/>
              <a:ext cx="397599" cy="40212"/>
            </a:xfrm>
            <a:custGeom>
              <a:avLst/>
              <a:gdLst/>
              <a:ahLst/>
              <a:cxnLst/>
              <a:rect l="l" t="t" r="r" b="b"/>
              <a:pathLst>
                <a:path w="10728" h="1085" extrusionOk="0">
                  <a:moveTo>
                    <a:pt x="536" y="1"/>
                  </a:moveTo>
                  <a:cubicBezTo>
                    <a:pt x="239" y="1"/>
                    <a:pt x="0" y="251"/>
                    <a:pt x="0" y="537"/>
                  </a:cubicBezTo>
                  <a:cubicBezTo>
                    <a:pt x="0" y="834"/>
                    <a:pt x="239" y="1084"/>
                    <a:pt x="536" y="1084"/>
                  </a:cubicBezTo>
                  <a:lnTo>
                    <a:pt x="10192" y="1084"/>
                  </a:lnTo>
                  <a:cubicBezTo>
                    <a:pt x="10478" y="1084"/>
                    <a:pt x="10728" y="834"/>
                    <a:pt x="10728" y="537"/>
                  </a:cubicBezTo>
                  <a:cubicBezTo>
                    <a:pt x="10728" y="251"/>
                    <a:pt x="10478" y="1"/>
                    <a:pt x="101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7" name="Google Shape;12877;p44"/>
            <p:cNvSpPr/>
            <p:nvPr/>
          </p:nvSpPr>
          <p:spPr>
            <a:xfrm>
              <a:off x="298458" y="2139232"/>
              <a:ext cx="170373" cy="456750"/>
            </a:xfrm>
            <a:custGeom>
              <a:avLst/>
              <a:gdLst/>
              <a:ahLst/>
              <a:cxnLst/>
              <a:rect l="l" t="t" r="r" b="b"/>
              <a:pathLst>
                <a:path w="4597" h="12324" extrusionOk="0">
                  <a:moveTo>
                    <a:pt x="2299" y="1"/>
                  </a:moveTo>
                  <a:cubicBezTo>
                    <a:pt x="1037" y="1"/>
                    <a:pt x="13" y="1024"/>
                    <a:pt x="1" y="2287"/>
                  </a:cubicBezTo>
                  <a:lnTo>
                    <a:pt x="1" y="10026"/>
                  </a:lnTo>
                  <a:cubicBezTo>
                    <a:pt x="13" y="11288"/>
                    <a:pt x="1037" y="12312"/>
                    <a:pt x="2299" y="12324"/>
                  </a:cubicBezTo>
                  <a:cubicBezTo>
                    <a:pt x="3561" y="12312"/>
                    <a:pt x="4585" y="11300"/>
                    <a:pt x="4597" y="10038"/>
                  </a:cubicBezTo>
                  <a:lnTo>
                    <a:pt x="4597" y="2298"/>
                  </a:lnTo>
                  <a:cubicBezTo>
                    <a:pt x="4597" y="1024"/>
                    <a:pt x="3561" y="1"/>
                    <a:pt x="2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8" name="Google Shape;12878;p44"/>
            <p:cNvSpPr/>
            <p:nvPr/>
          </p:nvSpPr>
          <p:spPr>
            <a:xfrm rot="-170619">
              <a:off x="1314834" y="1301620"/>
              <a:ext cx="536609" cy="620479"/>
            </a:xfrm>
            <a:custGeom>
              <a:avLst/>
              <a:gdLst/>
              <a:ahLst/>
              <a:cxnLst/>
              <a:rect l="l" t="t" r="r" b="b"/>
              <a:pathLst>
                <a:path w="14479" h="16742" extrusionOk="0">
                  <a:moveTo>
                    <a:pt x="9681" y="0"/>
                  </a:moveTo>
                  <a:cubicBezTo>
                    <a:pt x="6239" y="0"/>
                    <a:pt x="2999" y="2084"/>
                    <a:pt x="1680" y="5466"/>
                  </a:cubicBezTo>
                  <a:cubicBezTo>
                    <a:pt x="1" y="9812"/>
                    <a:pt x="2084" y="14705"/>
                    <a:pt x="6394" y="16491"/>
                  </a:cubicBezTo>
                  <a:cubicBezTo>
                    <a:pt x="6621" y="16586"/>
                    <a:pt x="6859" y="16670"/>
                    <a:pt x="7097" y="16741"/>
                  </a:cubicBezTo>
                  <a:cubicBezTo>
                    <a:pt x="7049" y="16658"/>
                    <a:pt x="6978" y="16598"/>
                    <a:pt x="6894" y="16539"/>
                  </a:cubicBezTo>
                  <a:lnTo>
                    <a:pt x="6692" y="16408"/>
                  </a:lnTo>
                  <a:cubicBezTo>
                    <a:pt x="7311" y="16217"/>
                    <a:pt x="7918" y="15991"/>
                    <a:pt x="8502" y="15693"/>
                  </a:cubicBezTo>
                  <a:cubicBezTo>
                    <a:pt x="12050" y="13955"/>
                    <a:pt x="14479" y="10443"/>
                    <a:pt x="14479" y="6383"/>
                  </a:cubicBezTo>
                  <a:cubicBezTo>
                    <a:pt x="14479" y="5228"/>
                    <a:pt x="14276" y="4097"/>
                    <a:pt x="13895" y="3013"/>
                  </a:cubicBezTo>
                  <a:cubicBezTo>
                    <a:pt x="13574" y="2120"/>
                    <a:pt x="13145" y="1287"/>
                    <a:pt x="12598" y="513"/>
                  </a:cubicBezTo>
                  <a:cubicBezTo>
                    <a:pt x="11635" y="165"/>
                    <a:pt x="10650" y="0"/>
                    <a:pt x="96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9" name="Google Shape;12879;p44"/>
            <p:cNvSpPr/>
            <p:nvPr/>
          </p:nvSpPr>
          <p:spPr>
            <a:xfrm rot="-170619">
              <a:off x="1356703" y="1356288"/>
              <a:ext cx="495138" cy="525935"/>
            </a:xfrm>
            <a:custGeom>
              <a:avLst/>
              <a:gdLst/>
              <a:ahLst/>
              <a:cxnLst/>
              <a:rect l="l" t="t" r="r" b="b"/>
              <a:pathLst>
                <a:path w="13360" h="14191" extrusionOk="0">
                  <a:moveTo>
                    <a:pt x="8410" y="0"/>
                  </a:moveTo>
                  <a:cubicBezTo>
                    <a:pt x="5677" y="0"/>
                    <a:pt x="3014" y="1571"/>
                    <a:pt x="1834" y="4344"/>
                  </a:cubicBezTo>
                  <a:cubicBezTo>
                    <a:pt x="1" y="8654"/>
                    <a:pt x="2751" y="13536"/>
                    <a:pt x="7383" y="14190"/>
                  </a:cubicBezTo>
                  <a:cubicBezTo>
                    <a:pt x="10931" y="12452"/>
                    <a:pt x="13360" y="8940"/>
                    <a:pt x="13360" y="4880"/>
                  </a:cubicBezTo>
                  <a:cubicBezTo>
                    <a:pt x="13360" y="3725"/>
                    <a:pt x="13157" y="2594"/>
                    <a:pt x="12776" y="1510"/>
                  </a:cubicBezTo>
                  <a:cubicBezTo>
                    <a:pt x="11460" y="483"/>
                    <a:pt x="9924" y="0"/>
                    <a:pt x="8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0" name="Google Shape;12880;p44"/>
            <p:cNvSpPr/>
            <p:nvPr/>
          </p:nvSpPr>
          <p:spPr>
            <a:xfrm rot="-170619">
              <a:off x="1628459" y="1369328"/>
              <a:ext cx="223738" cy="506590"/>
            </a:xfrm>
            <a:custGeom>
              <a:avLst/>
              <a:gdLst/>
              <a:ahLst/>
              <a:cxnLst/>
              <a:rect l="l" t="t" r="r" b="b"/>
              <a:pathLst>
                <a:path w="6037" h="13669" extrusionOk="0">
                  <a:moveTo>
                    <a:pt x="3775" y="0"/>
                  </a:moveTo>
                  <a:lnTo>
                    <a:pt x="3775" y="0"/>
                  </a:lnTo>
                  <a:cubicBezTo>
                    <a:pt x="5191" y="4715"/>
                    <a:pt x="3370" y="9906"/>
                    <a:pt x="0" y="13656"/>
                  </a:cubicBezTo>
                  <a:lnTo>
                    <a:pt x="60" y="13668"/>
                  </a:lnTo>
                  <a:cubicBezTo>
                    <a:pt x="3608" y="11918"/>
                    <a:pt x="6037" y="8406"/>
                    <a:pt x="6037" y="4346"/>
                  </a:cubicBezTo>
                  <a:cubicBezTo>
                    <a:pt x="6037" y="3191"/>
                    <a:pt x="5834" y="2060"/>
                    <a:pt x="5453" y="976"/>
                  </a:cubicBezTo>
                  <a:cubicBezTo>
                    <a:pt x="4941" y="572"/>
                    <a:pt x="4370" y="250"/>
                    <a:pt x="3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1" name="Google Shape;12881;p44"/>
            <p:cNvSpPr/>
            <p:nvPr/>
          </p:nvSpPr>
          <p:spPr>
            <a:xfrm rot="-170619">
              <a:off x="1469190" y="1560209"/>
              <a:ext cx="228631" cy="63560"/>
            </a:xfrm>
            <a:custGeom>
              <a:avLst/>
              <a:gdLst/>
              <a:ahLst/>
              <a:cxnLst/>
              <a:rect l="l" t="t" r="r" b="b"/>
              <a:pathLst>
                <a:path w="6169" h="1715" extrusionOk="0">
                  <a:moveTo>
                    <a:pt x="858" y="0"/>
                  </a:moveTo>
                  <a:cubicBezTo>
                    <a:pt x="394" y="0"/>
                    <a:pt x="1" y="381"/>
                    <a:pt x="1" y="857"/>
                  </a:cubicBezTo>
                  <a:cubicBezTo>
                    <a:pt x="1" y="1322"/>
                    <a:pt x="394" y="1715"/>
                    <a:pt x="858" y="1715"/>
                  </a:cubicBezTo>
                  <a:lnTo>
                    <a:pt x="5311" y="1715"/>
                  </a:lnTo>
                  <a:cubicBezTo>
                    <a:pt x="5787" y="1715"/>
                    <a:pt x="6168" y="1322"/>
                    <a:pt x="6168" y="857"/>
                  </a:cubicBezTo>
                  <a:cubicBezTo>
                    <a:pt x="6168" y="381"/>
                    <a:pt x="5787" y="0"/>
                    <a:pt x="5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2" name="Google Shape;12882;p44"/>
            <p:cNvSpPr/>
            <p:nvPr/>
          </p:nvSpPr>
          <p:spPr>
            <a:xfrm rot="-170619">
              <a:off x="1595984" y="1476423"/>
              <a:ext cx="109924" cy="37988"/>
            </a:xfrm>
            <a:custGeom>
              <a:avLst/>
              <a:gdLst/>
              <a:ahLst/>
              <a:cxnLst/>
              <a:rect l="l" t="t" r="r" b="b"/>
              <a:pathLst>
                <a:path w="2966" h="1025" extrusionOk="0">
                  <a:moveTo>
                    <a:pt x="513" y="0"/>
                  </a:moveTo>
                  <a:cubicBezTo>
                    <a:pt x="227" y="0"/>
                    <a:pt x="1" y="226"/>
                    <a:pt x="1" y="512"/>
                  </a:cubicBezTo>
                  <a:cubicBezTo>
                    <a:pt x="1" y="786"/>
                    <a:pt x="227" y="1024"/>
                    <a:pt x="513" y="1024"/>
                  </a:cubicBezTo>
                  <a:lnTo>
                    <a:pt x="2453" y="1024"/>
                  </a:lnTo>
                  <a:cubicBezTo>
                    <a:pt x="2739" y="1024"/>
                    <a:pt x="2965" y="786"/>
                    <a:pt x="2965" y="512"/>
                  </a:cubicBezTo>
                  <a:cubicBezTo>
                    <a:pt x="2965" y="226"/>
                    <a:pt x="2739" y="0"/>
                    <a:pt x="2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3" name="Google Shape;12883;p44"/>
            <p:cNvSpPr/>
            <p:nvPr/>
          </p:nvSpPr>
          <p:spPr>
            <a:xfrm>
              <a:off x="2076475" y="1577900"/>
              <a:ext cx="26500" cy="2630645"/>
            </a:xfrm>
            <a:custGeom>
              <a:avLst/>
              <a:gdLst/>
              <a:ahLst/>
              <a:cxnLst/>
              <a:rect l="l" t="t" r="r" b="b"/>
              <a:pathLst>
                <a:path w="715" h="69950" extrusionOk="0">
                  <a:moveTo>
                    <a:pt x="357" y="1"/>
                  </a:moveTo>
                  <a:cubicBezTo>
                    <a:pt x="179" y="1"/>
                    <a:pt x="0" y="501"/>
                    <a:pt x="0" y="1108"/>
                  </a:cubicBezTo>
                  <a:lnTo>
                    <a:pt x="0" y="69950"/>
                  </a:lnTo>
                  <a:lnTo>
                    <a:pt x="715" y="69950"/>
                  </a:lnTo>
                  <a:lnTo>
                    <a:pt x="715" y="1108"/>
                  </a:lnTo>
                  <a:cubicBezTo>
                    <a:pt x="715" y="501"/>
                    <a:pt x="536" y="1"/>
                    <a:pt x="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4" name="Google Shape;12884;p44"/>
            <p:cNvSpPr/>
            <p:nvPr/>
          </p:nvSpPr>
          <p:spPr>
            <a:xfrm>
              <a:off x="629441" y="2138787"/>
              <a:ext cx="232155" cy="232155"/>
            </a:xfrm>
            <a:custGeom>
              <a:avLst/>
              <a:gdLst/>
              <a:ahLst/>
              <a:cxnLst/>
              <a:rect l="l" t="t" r="r" b="b"/>
              <a:pathLst>
                <a:path w="6264" h="6264" extrusionOk="0">
                  <a:moveTo>
                    <a:pt x="3132" y="1"/>
                  </a:moveTo>
                  <a:cubicBezTo>
                    <a:pt x="1394" y="1"/>
                    <a:pt x="1" y="1406"/>
                    <a:pt x="1" y="3132"/>
                  </a:cubicBezTo>
                  <a:cubicBezTo>
                    <a:pt x="1" y="4858"/>
                    <a:pt x="1394" y="6263"/>
                    <a:pt x="3132" y="6263"/>
                  </a:cubicBezTo>
                  <a:cubicBezTo>
                    <a:pt x="4858" y="6263"/>
                    <a:pt x="6263" y="4858"/>
                    <a:pt x="6263" y="3132"/>
                  </a:cubicBezTo>
                  <a:cubicBezTo>
                    <a:pt x="6263" y="1406"/>
                    <a:pt x="4858" y="1"/>
                    <a:pt x="3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5" name="Google Shape;12885;p44"/>
            <p:cNvSpPr/>
            <p:nvPr/>
          </p:nvSpPr>
          <p:spPr>
            <a:xfrm>
              <a:off x="634296" y="2152575"/>
              <a:ext cx="217145" cy="198095"/>
            </a:xfrm>
            <a:custGeom>
              <a:avLst/>
              <a:gdLst/>
              <a:ahLst/>
              <a:cxnLst/>
              <a:rect l="l" t="t" r="r" b="b"/>
              <a:pathLst>
                <a:path w="5859" h="5345" extrusionOk="0">
                  <a:moveTo>
                    <a:pt x="634" y="0"/>
                  </a:moveTo>
                  <a:cubicBezTo>
                    <a:pt x="480" y="0"/>
                    <a:pt x="328" y="63"/>
                    <a:pt x="215" y="188"/>
                  </a:cubicBezTo>
                  <a:cubicBezTo>
                    <a:pt x="1" y="414"/>
                    <a:pt x="12" y="784"/>
                    <a:pt x="251" y="998"/>
                  </a:cubicBezTo>
                  <a:lnTo>
                    <a:pt x="4846" y="5201"/>
                  </a:lnTo>
                  <a:cubicBezTo>
                    <a:pt x="4953" y="5296"/>
                    <a:pt x="5092" y="5344"/>
                    <a:pt x="5231" y="5344"/>
                  </a:cubicBezTo>
                  <a:cubicBezTo>
                    <a:pt x="5387" y="5344"/>
                    <a:pt x="5543" y="5284"/>
                    <a:pt x="5656" y="5165"/>
                  </a:cubicBezTo>
                  <a:cubicBezTo>
                    <a:pt x="5858" y="4927"/>
                    <a:pt x="5847" y="4558"/>
                    <a:pt x="5620" y="4355"/>
                  </a:cubicBezTo>
                  <a:lnTo>
                    <a:pt x="1024" y="153"/>
                  </a:lnTo>
                  <a:cubicBezTo>
                    <a:pt x="912" y="51"/>
                    <a:pt x="772" y="0"/>
                    <a:pt x="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6" name="Google Shape;12886;p44"/>
            <p:cNvSpPr/>
            <p:nvPr/>
          </p:nvSpPr>
          <p:spPr>
            <a:xfrm>
              <a:off x="804199" y="2215140"/>
              <a:ext cx="26054" cy="26499"/>
            </a:xfrm>
            <a:custGeom>
              <a:avLst/>
              <a:gdLst/>
              <a:ahLst/>
              <a:cxnLst/>
              <a:rect l="l" t="t" r="r" b="b"/>
              <a:pathLst>
                <a:path w="703" h="715" extrusionOk="0">
                  <a:moveTo>
                    <a:pt x="358" y="0"/>
                  </a:moveTo>
                  <a:cubicBezTo>
                    <a:pt x="155" y="0"/>
                    <a:pt x="0" y="167"/>
                    <a:pt x="0" y="358"/>
                  </a:cubicBezTo>
                  <a:cubicBezTo>
                    <a:pt x="0" y="560"/>
                    <a:pt x="155" y="715"/>
                    <a:pt x="358" y="715"/>
                  </a:cubicBezTo>
                  <a:cubicBezTo>
                    <a:pt x="548" y="715"/>
                    <a:pt x="703" y="560"/>
                    <a:pt x="703" y="358"/>
                  </a:cubicBezTo>
                  <a:cubicBezTo>
                    <a:pt x="703" y="167"/>
                    <a:pt x="548" y="0"/>
                    <a:pt x="3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7" name="Google Shape;12887;p44"/>
            <p:cNvSpPr/>
            <p:nvPr/>
          </p:nvSpPr>
          <p:spPr>
            <a:xfrm>
              <a:off x="775511" y="2171886"/>
              <a:ext cx="13268" cy="13268"/>
            </a:xfrm>
            <a:custGeom>
              <a:avLst/>
              <a:gdLst/>
              <a:ahLst/>
              <a:cxnLst/>
              <a:rect l="l" t="t" r="r" b="b"/>
              <a:pathLst>
                <a:path w="358" h="358" extrusionOk="0">
                  <a:moveTo>
                    <a:pt x="179" y="1"/>
                  </a:moveTo>
                  <a:cubicBezTo>
                    <a:pt x="84" y="1"/>
                    <a:pt x="1" y="72"/>
                    <a:pt x="1" y="179"/>
                  </a:cubicBezTo>
                  <a:cubicBezTo>
                    <a:pt x="1" y="274"/>
                    <a:pt x="84" y="358"/>
                    <a:pt x="179" y="358"/>
                  </a:cubicBezTo>
                  <a:cubicBezTo>
                    <a:pt x="286" y="358"/>
                    <a:pt x="358" y="274"/>
                    <a:pt x="358" y="179"/>
                  </a:cubicBezTo>
                  <a:cubicBezTo>
                    <a:pt x="358" y="72"/>
                    <a:pt x="286" y="1"/>
                    <a:pt x="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8" name="Google Shape;12888;p44"/>
            <p:cNvSpPr/>
            <p:nvPr/>
          </p:nvSpPr>
          <p:spPr>
            <a:xfrm>
              <a:off x="662094" y="2252649"/>
              <a:ext cx="13268" cy="13713"/>
            </a:xfrm>
            <a:custGeom>
              <a:avLst/>
              <a:gdLst/>
              <a:ahLst/>
              <a:cxnLst/>
              <a:rect l="l" t="t" r="r" b="b"/>
              <a:pathLst>
                <a:path w="358" h="370" extrusionOk="0">
                  <a:moveTo>
                    <a:pt x="179" y="0"/>
                  </a:moveTo>
                  <a:cubicBezTo>
                    <a:pt x="84" y="0"/>
                    <a:pt x="1" y="84"/>
                    <a:pt x="1" y="179"/>
                  </a:cubicBezTo>
                  <a:cubicBezTo>
                    <a:pt x="1" y="286"/>
                    <a:pt x="84" y="370"/>
                    <a:pt x="179" y="370"/>
                  </a:cubicBezTo>
                  <a:cubicBezTo>
                    <a:pt x="274" y="370"/>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9" name="Google Shape;12889;p44"/>
            <p:cNvSpPr/>
            <p:nvPr/>
          </p:nvSpPr>
          <p:spPr>
            <a:xfrm>
              <a:off x="683740" y="2473293"/>
              <a:ext cx="67527" cy="67564"/>
            </a:xfrm>
            <a:custGeom>
              <a:avLst/>
              <a:gdLst/>
              <a:ahLst/>
              <a:cxnLst/>
              <a:rect l="l" t="t" r="r" b="b"/>
              <a:pathLst>
                <a:path w="1822" h="1823" extrusionOk="0">
                  <a:moveTo>
                    <a:pt x="905" y="1"/>
                  </a:moveTo>
                  <a:cubicBezTo>
                    <a:pt x="405" y="1"/>
                    <a:pt x="0" y="405"/>
                    <a:pt x="0" y="905"/>
                  </a:cubicBezTo>
                  <a:cubicBezTo>
                    <a:pt x="0" y="1417"/>
                    <a:pt x="405" y="1822"/>
                    <a:pt x="905" y="1822"/>
                  </a:cubicBezTo>
                  <a:cubicBezTo>
                    <a:pt x="1417" y="1822"/>
                    <a:pt x="1822" y="1417"/>
                    <a:pt x="1822" y="905"/>
                  </a:cubicBezTo>
                  <a:cubicBezTo>
                    <a:pt x="1822" y="405"/>
                    <a:pt x="1417" y="1"/>
                    <a:pt x="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0" name="Google Shape;12890;p44"/>
            <p:cNvSpPr/>
            <p:nvPr/>
          </p:nvSpPr>
          <p:spPr>
            <a:xfrm>
              <a:off x="713280" y="2617177"/>
              <a:ext cx="67564" cy="67527"/>
            </a:xfrm>
            <a:custGeom>
              <a:avLst/>
              <a:gdLst/>
              <a:ahLst/>
              <a:cxnLst/>
              <a:rect l="l" t="t" r="r" b="b"/>
              <a:pathLst>
                <a:path w="1823" h="1822" extrusionOk="0">
                  <a:moveTo>
                    <a:pt x="918" y="0"/>
                  </a:moveTo>
                  <a:cubicBezTo>
                    <a:pt x="406" y="0"/>
                    <a:pt x="1" y="405"/>
                    <a:pt x="1" y="917"/>
                  </a:cubicBezTo>
                  <a:cubicBezTo>
                    <a:pt x="1" y="1417"/>
                    <a:pt x="406" y="1822"/>
                    <a:pt x="918" y="1822"/>
                  </a:cubicBezTo>
                  <a:cubicBezTo>
                    <a:pt x="1418" y="1822"/>
                    <a:pt x="1822" y="1417"/>
                    <a:pt x="1822" y="917"/>
                  </a:cubicBezTo>
                  <a:cubicBezTo>
                    <a:pt x="1822" y="405"/>
                    <a:pt x="1418" y="0"/>
                    <a:pt x="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1" name="Google Shape;12891;p44"/>
            <p:cNvSpPr/>
            <p:nvPr/>
          </p:nvSpPr>
          <p:spPr>
            <a:xfrm rot="-170619">
              <a:off x="1171338" y="1310385"/>
              <a:ext cx="138609" cy="118596"/>
            </a:xfrm>
            <a:custGeom>
              <a:avLst/>
              <a:gdLst/>
              <a:ahLst/>
              <a:cxnLst/>
              <a:rect l="l" t="t" r="r" b="b"/>
              <a:pathLst>
                <a:path w="3740" h="3200" extrusionOk="0">
                  <a:moveTo>
                    <a:pt x="2132" y="1"/>
                  </a:moveTo>
                  <a:cubicBezTo>
                    <a:pt x="703" y="1"/>
                    <a:pt x="1" y="1727"/>
                    <a:pt x="1013" y="2727"/>
                  </a:cubicBezTo>
                  <a:cubicBezTo>
                    <a:pt x="1335" y="3054"/>
                    <a:pt x="1733" y="3199"/>
                    <a:pt x="2124" y="3199"/>
                  </a:cubicBezTo>
                  <a:cubicBezTo>
                    <a:pt x="2947" y="3199"/>
                    <a:pt x="3739" y="2556"/>
                    <a:pt x="3739" y="1596"/>
                  </a:cubicBezTo>
                  <a:cubicBezTo>
                    <a:pt x="3727" y="715"/>
                    <a:pt x="301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2" name="Google Shape;12892;p44"/>
            <p:cNvSpPr/>
            <p:nvPr/>
          </p:nvSpPr>
          <p:spPr>
            <a:xfrm>
              <a:off x="1001009" y="1808247"/>
              <a:ext cx="68008" cy="68008"/>
            </a:xfrm>
            <a:custGeom>
              <a:avLst/>
              <a:gdLst/>
              <a:ahLst/>
              <a:cxnLst/>
              <a:rect l="l" t="t" r="r" b="b"/>
              <a:pathLst>
                <a:path w="1835" h="1835" extrusionOk="0">
                  <a:moveTo>
                    <a:pt x="917" y="1"/>
                  </a:moveTo>
                  <a:cubicBezTo>
                    <a:pt x="405" y="1"/>
                    <a:pt x="1" y="418"/>
                    <a:pt x="1" y="918"/>
                  </a:cubicBezTo>
                  <a:cubicBezTo>
                    <a:pt x="1" y="1430"/>
                    <a:pt x="405" y="1834"/>
                    <a:pt x="917" y="1834"/>
                  </a:cubicBezTo>
                  <a:cubicBezTo>
                    <a:pt x="1417" y="1834"/>
                    <a:pt x="1834" y="1430"/>
                    <a:pt x="1834" y="918"/>
                  </a:cubicBezTo>
                  <a:cubicBezTo>
                    <a:pt x="1834" y="418"/>
                    <a:pt x="1417"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3" name="Google Shape;12893;p44"/>
            <p:cNvSpPr/>
            <p:nvPr/>
          </p:nvSpPr>
          <p:spPr>
            <a:xfrm>
              <a:off x="1151045" y="1960952"/>
              <a:ext cx="74605" cy="63598"/>
            </a:xfrm>
            <a:custGeom>
              <a:avLst/>
              <a:gdLst/>
              <a:ahLst/>
              <a:cxnLst/>
              <a:rect l="l" t="t" r="r" b="b"/>
              <a:pathLst>
                <a:path w="2013" h="1716" extrusionOk="0">
                  <a:moveTo>
                    <a:pt x="1156" y="0"/>
                  </a:moveTo>
                  <a:cubicBezTo>
                    <a:pt x="382" y="0"/>
                    <a:pt x="1" y="917"/>
                    <a:pt x="548" y="1465"/>
                  </a:cubicBezTo>
                  <a:cubicBezTo>
                    <a:pt x="721" y="1638"/>
                    <a:pt x="935" y="1715"/>
                    <a:pt x="1145" y="1715"/>
                  </a:cubicBezTo>
                  <a:cubicBezTo>
                    <a:pt x="1587" y="1715"/>
                    <a:pt x="2013" y="1374"/>
                    <a:pt x="2013" y="858"/>
                  </a:cubicBezTo>
                  <a:cubicBezTo>
                    <a:pt x="2013" y="381"/>
                    <a:pt x="1620" y="0"/>
                    <a:pt x="1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4" name="Google Shape;12894;p44"/>
            <p:cNvSpPr/>
            <p:nvPr/>
          </p:nvSpPr>
          <p:spPr>
            <a:xfrm>
              <a:off x="838631" y="2909281"/>
              <a:ext cx="52961" cy="52998"/>
            </a:xfrm>
            <a:custGeom>
              <a:avLst/>
              <a:gdLst/>
              <a:ahLst/>
              <a:cxnLst/>
              <a:rect l="l" t="t" r="r" b="b"/>
              <a:pathLst>
                <a:path w="1429" h="1430" extrusionOk="0">
                  <a:moveTo>
                    <a:pt x="715" y="1"/>
                  </a:moveTo>
                  <a:cubicBezTo>
                    <a:pt x="322" y="1"/>
                    <a:pt x="0" y="322"/>
                    <a:pt x="0" y="715"/>
                  </a:cubicBezTo>
                  <a:cubicBezTo>
                    <a:pt x="0" y="1108"/>
                    <a:pt x="322" y="1430"/>
                    <a:pt x="715" y="1430"/>
                  </a:cubicBezTo>
                  <a:cubicBezTo>
                    <a:pt x="1107" y="1430"/>
                    <a:pt x="1429" y="1108"/>
                    <a:pt x="1429" y="715"/>
                  </a:cubicBezTo>
                  <a:cubicBezTo>
                    <a:pt x="1429" y="322"/>
                    <a:pt x="1107" y="1"/>
                    <a:pt x="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5" name="Google Shape;12895;p44"/>
            <p:cNvSpPr/>
            <p:nvPr/>
          </p:nvSpPr>
          <p:spPr>
            <a:xfrm>
              <a:off x="926881" y="2918140"/>
              <a:ext cx="83871" cy="83871"/>
            </a:xfrm>
            <a:custGeom>
              <a:avLst/>
              <a:gdLst/>
              <a:ahLst/>
              <a:cxnLst/>
              <a:rect l="l" t="t" r="r" b="b"/>
              <a:pathLst>
                <a:path w="2263" h="2263" extrusionOk="0">
                  <a:moveTo>
                    <a:pt x="1131" y="0"/>
                  </a:moveTo>
                  <a:cubicBezTo>
                    <a:pt x="500" y="0"/>
                    <a:pt x="0" y="512"/>
                    <a:pt x="0" y="1131"/>
                  </a:cubicBezTo>
                  <a:cubicBezTo>
                    <a:pt x="0" y="1750"/>
                    <a:pt x="500" y="2262"/>
                    <a:pt x="1131" y="2262"/>
                  </a:cubicBezTo>
                  <a:cubicBezTo>
                    <a:pt x="1751" y="2262"/>
                    <a:pt x="2263" y="1750"/>
                    <a:pt x="2263" y="1131"/>
                  </a:cubicBezTo>
                  <a:cubicBezTo>
                    <a:pt x="2263" y="512"/>
                    <a:pt x="1751" y="0"/>
                    <a:pt x="1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6" name="Google Shape;12896;p44"/>
            <p:cNvGrpSpPr/>
            <p:nvPr/>
          </p:nvGrpSpPr>
          <p:grpSpPr>
            <a:xfrm>
              <a:off x="2094718" y="1595793"/>
              <a:ext cx="1375446" cy="900515"/>
              <a:chOff x="4045391" y="1910950"/>
              <a:chExt cx="558237" cy="365509"/>
            </a:xfrm>
          </p:grpSpPr>
          <p:sp>
            <p:nvSpPr>
              <p:cNvPr id="12897" name="Google Shape;12897;p44"/>
              <p:cNvSpPr/>
              <p:nvPr/>
            </p:nvSpPr>
            <p:spPr>
              <a:xfrm>
                <a:off x="4045655" y="1910950"/>
                <a:ext cx="557708" cy="365498"/>
              </a:xfrm>
              <a:custGeom>
                <a:avLst/>
                <a:gdLst/>
                <a:ahLst/>
                <a:cxnLst/>
                <a:rect l="l" t="t" r="r" b="b"/>
                <a:pathLst>
                  <a:path w="25290" h="16574" extrusionOk="0">
                    <a:moveTo>
                      <a:pt x="429" y="0"/>
                    </a:moveTo>
                    <a:cubicBezTo>
                      <a:pt x="191" y="0"/>
                      <a:pt x="0" y="191"/>
                      <a:pt x="0" y="429"/>
                    </a:cubicBezTo>
                    <a:lnTo>
                      <a:pt x="0" y="16133"/>
                    </a:lnTo>
                    <a:cubicBezTo>
                      <a:pt x="0" y="16371"/>
                      <a:pt x="191" y="16574"/>
                      <a:pt x="429" y="16574"/>
                    </a:cubicBezTo>
                    <a:lnTo>
                      <a:pt x="24861" y="16574"/>
                    </a:lnTo>
                    <a:cubicBezTo>
                      <a:pt x="25099" y="16574"/>
                      <a:pt x="25289" y="16371"/>
                      <a:pt x="25289" y="16133"/>
                    </a:cubicBezTo>
                    <a:lnTo>
                      <a:pt x="25289" y="429"/>
                    </a:lnTo>
                    <a:cubicBezTo>
                      <a:pt x="25289" y="191"/>
                      <a:pt x="25099" y="0"/>
                      <a:pt x="24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8" name="Google Shape;12898;p44"/>
              <p:cNvSpPr/>
              <p:nvPr/>
            </p:nvSpPr>
            <p:spPr>
              <a:xfrm>
                <a:off x="4045391" y="1910950"/>
                <a:ext cx="557972" cy="28382"/>
              </a:xfrm>
              <a:custGeom>
                <a:avLst/>
                <a:gdLst/>
                <a:ahLst/>
                <a:cxnLst/>
                <a:rect l="l" t="t" r="r" b="b"/>
                <a:pathLst>
                  <a:path w="25302" h="1287" extrusionOk="0">
                    <a:moveTo>
                      <a:pt x="441" y="0"/>
                    </a:moveTo>
                    <a:cubicBezTo>
                      <a:pt x="203" y="0"/>
                      <a:pt x="1" y="203"/>
                      <a:pt x="1" y="441"/>
                    </a:cubicBezTo>
                    <a:lnTo>
                      <a:pt x="1" y="1286"/>
                    </a:lnTo>
                    <a:lnTo>
                      <a:pt x="25301" y="1286"/>
                    </a:lnTo>
                    <a:lnTo>
                      <a:pt x="25301" y="441"/>
                    </a:lnTo>
                    <a:cubicBezTo>
                      <a:pt x="25301" y="203"/>
                      <a:pt x="25099" y="0"/>
                      <a:pt x="248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9" name="Google Shape;12899;p44"/>
              <p:cNvSpPr/>
              <p:nvPr/>
            </p:nvSpPr>
            <p:spPr>
              <a:xfrm>
                <a:off x="4045391" y="2023333"/>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0" name="Google Shape;12900;p44"/>
              <p:cNvSpPr/>
              <p:nvPr/>
            </p:nvSpPr>
            <p:spPr>
              <a:xfrm>
                <a:off x="4045391" y="1967142"/>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1" name="Google Shape;12901;p44"/>
              <p:cNvSpPr/>
              <p:nvPr/>
            </p:nvSpPr>
            <p:spPr>
              <a:xfrm>
                <a:off x="4045655" y="2079525"/>
                <a:ext cx="557972" cy="28117"/>
              </a:xfrm>
              <a:custGeom>
                <a:avLst/>
                <a:gdLst/>
                <a:ahLst/>
                <a:cxnLst/>
                <a:rect l="l" t="t" r="r" b="b"/>
                <a:pathLst>
                  <a:path w="25302" h="1275" extrusionOk="0">
                    <a:moveTo>
                      <a:pt x="0" y="0"/>
                    </a:moveTo>
                    <a:lnTo>
                      <a:pt x="0" y="846"/>
                    </a:lnTo>
                    <a:cubicBezTo>
                      <a:pt x="0" y="1084"/>
                      <a:pt x="191" y="1274"/>
                      <a:pt x="441" y="1274"/>
                    </a:cubicBezTo>
                    <a:lnTo>
                      <a:pt x="25289"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2" name="Google Shape;12902;p44"/>
              <p:cNvSpPr/>
              <p:nvPr/>
            </p:nvSpPr>
            <p:spPr>
              <a:xfrm>
                <a:off x="4045391" y="2191908"/>
                <a:ext cx="557972" cy="28360"/>
              </a:xfrm>
              <a:custGeom>
                <a:avLst/>
                <a:gdLst/>
                <a:ahLst/>
                <a:cxnLst/>
                <a:rect l="l" t="t" r="r" b="b"/>
                <a:pathLst>
                  <a:path w="25302" h="1286" extrusionOk="0">
                    <a:moveTo>
                      <a:pt x="1" y="0"/>
                    </a:moveTo>
                    <a:lnTo>
                      <a:pt x="1" y="1286"/>
                    </a:lnTo>
                    <a:lnTo>
                      <a:pt x="25301" y="1286"/>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3" name="Google Shape;12903;p44"/>
              <p:cNvSpPr/>
              <p:nvPr/>
            </p:nvSpPr>
            <p:spPr>
              <a:xfrm>
                <a:off x="4045655" y="2248342"/>
                <a:ext cx="557972" cy="28117"/>
              </a:xfrm>
              <a:custGeom>
                <a:avLst/>
                <a:gdLst/>
                <a:ahLst/>
                <a:cxnLst/>
                <a:rect l="l" t="t" r="r" b="b"/>
                <a:pathLst>
                  <a:path w="25302" h="1275" extrusionOk="0">
                    <a:moveTo>
                      <a:pt x="0" y="1"/>
                    </a:moveTo>
                    <a:lnTo>
                      <a:pt x="0" y="834"/>
                    </a:lnTo>
                    <a:cubicBezTo>
                      <a:pt x="0" y="1072"/>
                      <a:pt x="191" y="1275"/>
                      <a:pt x="429" y="1275"/>
                    </a:cubicBezTo>
                    <a:lnTo>
                      <a:pt x="24861" y="1275"/>
                    </a:lnTo>
                    <a:cubicBezTo>
                      <a:pt x="25099" y="1275"/>
                      <a:pt x="25301" y="1072"/>
                      <a:pt x="25301" y="834"/>
                    </a:cubicBezTo>
                    <a:lnTo>
                      <a:pt x="253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4" name="Google Shape;12904;p44"/>
              <p:cNvSpPr/>
              <p:nvPr/>
            </p:nvSpPr>
            <p:spPr>
              <a:xfrm>
                <a:off x="4045391" y="2135716"/>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5" name="Google Shape;12905;p44"/>
              <p:cNvSpPr/>
              <p:nvPr/>
            </p:nvSpPr>
            <p:spPr>
              <a:xfrm>
                <a:off x="4045655" y="1910950"/>
                <a:ext cx="259690" cy="196686"/>
              </a:xfrm>
              <a:custGeom>
                <a:avLst/>
                <a:gdLst/>
                <a:ahLst/>
                <a:cxnLst/>
                <a:rect l="l" t="t" r="r" b="b"/>
                <a:pathLst>
                  <a:path w="11776" h="8919" extrusionOk="0">
                    <a:moveTo>
                      <a:pt x="429" y="0"/>
                    </a:moveTo>
                    <a:cubicBezTo>
                      <a:pt x="191" y="0"/>
                      <a:pt x="0" y="191"/>
                      <a:pt x="0" y="429"/>
                    </a:cubicBezTo>
                    <a:lnTo>
                      <a:pt x="0" y="8490"/>
                    </a:lnTo>
                    <a:cubicBezTo>
                      <a:pt x="0" y="8728"/>
                      <a:pt x="191" y="8918"/>
                      <a:pt x="429" y="8918"/>
                    </a:cubicBezTo>
                    <a:lnTo>
                      <a:pt x="11335" y="8918"/>
                    </a:lnTo>
                    <a:cubicBezTo>
                      <a:pt x="11573" y="8918"/>
                      <a:pt x="11776" y="8728"/>
                      <a:pt x="11776" y="8490"/>
                    </a:cubicBezTo>
                    <a:lnTo>
                      <a:pt x="11776" y="429"/>
                    </a:lnTo>
                    <a:cubicBezTo>
                      <a:pt x="11776" y="191"/>
                      <a:pt x="11573" y="0"/>
                      <a:pt x="1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6" name="Google Shape;12906;p44"/>
              <p:cNvSpPr/>
              <p:nvPr/>
            </p:nvSpPr>
            <p:spPr>
              <a:xfrm>
                <a:off x="4060630" y="1932011"/>
                <a:ext cx="229236" cy="154522"/>
              </a:xfrm>
              <a:custGeom>
                <a:avLst/>
                <a:gdLst/>
                <a:ahLst/>
                <a:cxnLst/>
                <a:rect l="l" t="t" r="r" b="b"/>
                <a:pathLst>
                  <a:path w="10395" h="7007" extrusionOk="0">
                    <a:moveTo>
                      <a:pt x="2846" y="1"/>
                    </a:moveTo>
                    <a:cubicBezTo>
                      <a:pt x="2822" y="1"/>
                      <a:pt x="2798" y="16"/>
                      <a:pt x="2798" y="46"/>
                    </a:cubicBezTo>
                    <a:lnTo>
                      <a:pt x="2703" y="331"/>
                    </a:lnTo>
                    <a:lnTo>
                      <a:pt x="2405" y="331"/>
                    </a:lnTo>
                    <a:cubicBezTo>
                      <a:pt x="2369" y="331"/>
                      <a:pt x="2346" y="379"/>
                      <a:pt x="2381" y="403"/>
                    </a:cubicBezTo>
                    <a:lnTo>
                      <a:pt x="2631" y="581"/>
                    </a:lnTo>
                    <a:lnTo>
                      <a:pt x="2536" y="879"/>
                    </a:lnTo>
                    <a:cubicBezTo>
                      <a:pt x="2527" y="914"/>
                      <a:pt x="2544" y="936"/>
                      <a:pt x="2568" y="936"/>
                    </a:cubicBezTo>
                    <a:cubicBezTo>
                      <a:pt x="2577" y="936"/>
                      <a:pt x="2586" y="933"/>
                      <a:pt x="2596" y="927"/>
                    </a:cubicBezTo>
                    <a:lnTo>
                      <a:pt x="2846" y="748"/>
                    </a:lnTo>
                    <a:lnTo>
                      <a:pt x="3096" y="927"/>
                    </a:lnTo>
                    <a:cubicBezTo>
                      <a:pt x="3102" y="933"/>
                      <a:pt x="3110" y="936"/>
                      <a:pt x="3118" y="936"/>
                    </a:cubicBezTo>
                    <a:cubicBezTo>
                      <a:pt x="3141" y="936"/>
                      <a:pt x="3164" y="914"/>
                      <a:pt x="3155" y="879"/>
                    </a:cubicBezTo>
                    <a:lnTo>
                      <a:pt x="3060" y="581"/>
                    </a:lnTo>
                    <a:lnTo>
                      <a:pt x="3310" y="403"/>
                    </a:lnTo>
                    <a:cubicBezTo>
                      <a:pt x="3346" y="379"/>
                      <a:pt x="3322" y="331"/>
                      <a:pt x="3286" y="331"/>
                    </a:cubicBezTo>
                    <a:lnTo>
                      <a:pt x="2989" y="331"/>
                    </a:lnTo>
                    <a:lnTo>
                      <a:pt x="2893" y="46"/>
                    </a:lnTo>
                    <a:cubicBezTo>
                      <a:pt x="2893" y="16"/>
                      <a:pt x="2870" y="1"/>
                      <a:pt x="2846" y="1"/>
                    </a:cubicBezTo>
                    <a:close/>
                    <a:moveTo>
                      <a:pt x="5203" y="19"/>
                    </a:moveTo>
                    <a:cubicBezTo>
                      <a:pt x="5188" y="19"/>
                      <a:pt x="5173" y="28"/>
                      <a:pt x="5167" y="46"/>
                    </a:cubicBezTo>
                    <a:lnTo>
                      <a:pt x="5072" y="331"/>
                    </a:lnTo>
                    <a:lnTo>
                      <a:pt x="4763" y="331"/>
                    </a:lnTo>
                    <a:cubicBezTo>
                      <a:pt x="4715" y="331"/>
                      <a:pt x="4703" y="391"/>
                      <a:pt x="4739" y="403"/>
                    </a:cubicBezTo>
                    <a:lnTo>
                      <a:pt x="4989" y="581"/>
                    </a:lnTo>
                    <a:lnTo>
                      <a:pt x="4894" y="879"/>
                    </a:lnTo>
                    <a:cubicBezTo>
                      <a:pt x="4885" y="914"/>
                      <a:pt x="4902" y="936"/>
                      <a:pt x="4925" y="936"/>
                    </a:cubicBezTo>
                    <a:cubicBezTo>
                      <a:pt x="4934" y="936"/>
                      <a:pt x="4944" y="933"/>
                      <a:pt x="4953" y="927"/>
                    </a:cubicBezTo>
                    <a:lnTo>
                      <a:pt x="5203" y="748"/>
                    </a:lnTo>
                    <a:lnTo>
                      <a:pt x="5453" y="927"/>
                    </a:lnTo>
                    <a:cubicBezTo>
                      <a:pt x="5463" y="933"/>
                      <a:pt x="5472" y="936"/>
                      <a:pt x="5481" y="936"/>
                    </a:cubicBezTo>
                    <a:cubicBezTo>
                      <a:pt x="5505" y="936"/>
                      <a:pt x="5521" y="914"/>
                      <a:pt x="5513" y="879"/>
                    </a:cubicBezTo>
                    <a:lnTo>
                      <a:pt x="5417" y="581"/>
                    </a:lnTo>
                    <a:lnTo>
                      <a:pt x="5668" y="403"/>
                    </a:lnTo>
                    <a:cubicBezTo>
                      <a:pt x="5703" y="391"/>
                      <a:pt x="5691" y="331"/>
                      <a:pt x="5644" y="331"/>
                    </a:cubicBezTo>
                    <a:lnTo>
                      <a:pt x="5334" y="331"/>
                    </a:lnTo>
                    <a:lnTo>
                      <a:pt x="5239" y="46"/>
                    </a:lnTo>
                    <a:cubicBezTo>
                      <a:pt x="5233" y="28"/>
                      <a:pt x="5218" y="19"/>
                      <a:pt x="5203" y="19"/>
                    </a:cubicBezTo>
                    <a:close/>
                    <a:moveTo>
                      <a:pt x="7549" y="1"/>
                    </a:moveTo>
                    <a:cubicBezTo>
                      <a:pt x="7525" y="1"/>
                      <a:pt x="7501" y="16"/>
                      <a:pt x="7501" y="46"/>
                    </a:cubicBezTo>
                    <a:lnTo>
                      <a:pt x="7406" y="331"/>
                    </a:lnTo>
                    <a:lnTo>
                      <a:pt x="7108" y="331"/>
                    </a:lnTo>
                    <a:cubicBezTo>
                      <a:pt x="7061" y="331"/>
                      <a:pt x="7049" y="391"/>
                      <a:pt x="7084" y="403"/>
                    </a:cubicBezTo>
                    <a:lnTo>
                      <a:pt x="7334" y="581"/>
                    </a:lnTo>
                    <a:lnTo>
                      <a:pt x="7239" y="879"/>
                    </a:lnTo>
                    <a:cubicBezTo>
                      <a:pt x="7230" y="914"/>
                      <a:pt x="7247" y="936"/>
                      <a:pt x="7271" y="936"/>
                    </a:cubicBezTo>
                    <a:cubicBezTo>
                      <a:pt x="7280" y="936"/>
                      <a:pt x="7289" y="933"/>
                      <a:pt x="7299" y="927"/>
                    </a:cubicBezTo>
                    <a:lnTo>
                      <a:pt x="7549" y="748"/>
                    </a:lnTo>
                    <a:lnTo>
                      <a:pt x="7799" y="927"/>
                    </a:lnTo>
                    <a:cubicBezTo>
                      <a:pt x="7805" y="933"/>
                      <a:pt x="7813" y="936"/>
                      <a:pt x="7821" y="936"/>
                    </a:cubicBezTo>
                    <a:cubicBezTo>
                      <a:pt x="7844" y="936"/>
                      <a:pt x="7867" y="914"/>
                      <a:pt x="7858" y="879"/>
                    </a:cubicBezTo>
                    <a:lnTo>
                      <a:pt x="7763" y="581"/>
                    </a:lnTo>
                    <a:lnTo>
                      <a:pt x="8013" y="403"/>
                    </a:lnTo>
                    <a:cubicBezTo>
                      <a:pt x="8049" y="391"/>
                      <a:pt x="8025" y="331"/>
                      <a:pt x="7989" y="331"/>
                    </a:cubicBezTo>
                    <a:lnTo>
                      <a:pt x="7692" y="331"/>
                    </a:lnTo>
                    <a:lnTo>
                      <a:pt x="7596" y="46"/>
                    </a:lnTo>
                    <a:cubicBezTo>
                      <a:pt x="7596" y="16"/>
                      <a:pt x="7573" y="1"/>
                      <a:pt x="7549" y="1"/>
                    </a:cubicBezTo>
                    <a:close/>
                    <a:moveTo>
                      <a:pt x="9894" y="1"/>
                    </a:moveTo>
                    <a:cubicBezTo>
                      <a:pt x="9870" y="1"/>
                      <a:pt x="9847" y="16"/>
                      <a:pt x="9847" y="46"/>
                    </a:cubicBezTo>
                    <a:lnTo>
                      <a:pt x="9751" y="331"/>
                    </a:lnTo>
                    <a:lnTo>
                      <a:pt x="9454" y="331"/>
                    </a:lnTo>
                    <a:cubicBezTo>
                      <a:pt x="9418" y="331"/>
                      <a:pt x="9406" y="379"/>
                      <a:pt x="9430" y="403"/>
                    </a:cubicBezTo>
                    <a:lnTo>
                      <a:pt x="9680" y="581"/>
                    </a:lnTo>
                    <a:lnTo>
                      <a:pt x="9585" y="879"/>
                    </a:lnTo>
                    <a:cubicBezTo>
                      <a:pt x="9576" y="914"/>
                      <a:pt x="9599" y="936"/>
                      <a:pt x="9622" y="936"/>
                    </a:cubicBezTo>
                    <a:cubicBezTo>
                      <a:pt x="9630" y="936"/>
                      <a:pt x="9638" y="933"/>
                      <a:pt x="9644" y="927"/>
                    </a:cubicBezTo>
                    <a:lnTo>
                      <a:pt x="9894" y="748"/>
                    </a:lnTo>
                    <a:lnTo>
                      <a:pt x="10144" y="927"/>
                    </a:lnTo>
                    <a:cubicBezTo>
                      <a:pt x="10154" y="933"/>
                      <a:pt x="10163" y="936"/>
                      <a:pt x="10172" y="936"/>
                    </a:cubicBezTo>
                    <a:cubicBezTo>
                      <a:pt x="10196" y="936"/>
                      <a:pt x="10213" y="914"/>
                      <a:pt x="10204" y="879"/>
                    </a:cubicBezTo>
                    <a:lnTo>
                      <a:pt x="10120" y="581"/>
                    </a:lnTo>
                    <a:lnTo>
                      <a:pt x="10359" y="403"/>
                    </a:lnTo>
                    <a:cubicBezTo>
                      <a:pt x="10394" y="379"/>
                      <a:pt x="10382" y="331"/>
                      <a:pt x="10335" y="331"/>
                    </a:cubicBezTo>
                    <a:lnTo>
                      <a:pt x="10037" y="331"/>
                    </a:lnTo>
                    <a:lnTo>
                      <a:pt x="9942" y="46"/>
                    </a:lnTo>
                    <a:cubicBezTo>
                      <a:pt x="9942" y="16"/>
                      <a:pt x="9918" y="1"/>
                      <a:pt x="9894" y="1"/>
                    </a:cubicBezTo>
                    <a:close/>
                    <a:moveTo>
                      <a:pt x="500" y="19"/>
                    </a:moveTo>
                    <a:cubicBezTo>
                      <a:pt x="485" y="19"/>
                      <a:pt x="470" y="28"/>
                      <a:pt x="464" y="46"/>
                    </a:cubicBezTo>
                    <a:lnTo>
                      <a:pt x="369" y="331"/>
                    </a:lnTo>
                    <a:lnTo>
                      <a:pt x="60" y="331"/>
                    </a:lnTo>
                    <a:cubicBezTo>
                      <a:pt x="24" y="331"/>
                      <a:pt x="0" y="379"/>
                      <a:pt x="36" y="403"/>
                    </a:cubicBezTo>
                    <a:lnTo>
                      <a:pt x="286" y="593"/>
                    </a:lnTo>
                    <a:lnTo>
                      <a:pt x="191" y="891"/>
                    </a:lnTo>
                    <a:cubicBezTo>
                      <a:pt x="182" y="917"/>
                      <a:pt x="204" y="936"/>
                      <a:pt x="226" y="936"/>
                    </a:cubicBezTo>
                    <a:cubicBezTo>
                      <a:pt x="235" y="936"/>
                      <a:pt x="244" y="933"/>
                      <a:pt x="250" y="927"/>
                    </a:cubicBezTo>
                    <a:lnTo>
                      <a:pt x="500" y="748"/>
                    </a:lnTo>
                    <a:lnTo>
                      <a:pt x="750" y="927"/>
                    </a:lnTo>
                    <a:cubicBezTo>
                      <a:pt x="760" y="933"/>
                      <a:pt x="770" y="936"/>
                      <a:pt x="779" y="936"/>
                    </a:cubicBezTo>
                    <a:cubicBezTo>
                      <a:pt x="802" y="936"/>
                      <a:pt x="818" y="917"/>
                      <a:pt x="810" y="891"/>
                    </a:cubicBezTo>
                    <a:lnTo>
                      <a:pt x="715" y="593"/>
                    </a:lnTo>
                    <a:lnTo>
                      <a:pt x="965" y="403"/>
                    </a:lnTo>
                    <a:cubicBezTo>
                      <a:pt x="1000" y="379"/>
                      <a:pt x="976" y="331"/>
                      <a:pt x="941" y="331"/>
                    </a:cubicBezTo>
                    <a:lnTo>
                      <a:pt x="643" y="331"/>
                    </a:lnTo>
                    <a:lnTo>
                      <a:pt x="536" y="46"/>
                    </a:lnTo>
                    <a:cubicBezTo>
                      <a:pt x="530" y="28"/>
                      <a:pt x="515" y="19"/>
                      <a:pt x="500" y="19"/>
                    </a:cubicBezTo>
                    <a:close/>
                    <a:moveTo>
                      <a:pt x="4018" y="739"/>
                    </a:moveTo>
                    <a:cubicBezTo>
                      <a:pt x="3998" y="739"/>
                      <a:pt x="3977" y="754"/>
                      <a:pt x="3977" y="784"/>
                    </a:cubicBezTo>
                    <a:lnTo>
                      <a:pt x="3882" y="1069"/>
                    </a:lnTo>
                    <a:lnTo>
                      <a:pt x="3584" y="1069"/>
                    </a:lnTo>
                    <a:cubicBezTo>
                      <a:pt x="3536" y="1069"/>
                      <a:pt x="3524" y="1129"/>
                      <a:pt x="3560" y="1153"/>
                    </a:cubicBezTo>
                    <a:lnTo>
                      <a:pt x="3798" y="1331"/>
                    </a:lnTo>
                    <a:lnTo>
                      <a:pt x="3715" y="1629"/>
                    </a:lnTo>
                    <a:cubicBezTo>
                      <a:pt x="3705" y="1658"/>
                      <a:pt x="3728" y="1680"/>
                      <a:pt x="3756" y="1680"/>
                    </a:cubicBezTo>
                    <a:cubicBezTo>
                      <a:pt x="3762" y="1680"/>
                      <a:pt x="3768" y="1679"/>
                      <a:pt x="3774" y="1677"/>
                    </a:cubicBezTo>
                    <a:lnTo>
                      <a:pt x="4024" y="1498"/>
                    </a:lnTo>
                    <a:lnTo>
                      <a:pt x="4263" y="1677"/>
                    </a:lnTo>
                    <a:cubicBezTo>
                      <a:pt x="4269" y="1679"/>
                      <a:pt x="4276" y="1680"/>
                      <a:pt x="4282" y="1680"/>
                    </a:cubicBezTo>
                    <a:cubicBezTo>
                      <a:pt x="4313" y="1680"/>
                      <a:pt x="4344" y="1658"/>
                      <a:pt x="4334" y="1629"/>
                    </a:cubicBezTo>
                    <a:lnTo>
                      <a:pt x="4239" y="1331"/>
                    </a:lnTo>
                    <a:lnTo>
                      <a:pt x="4489" y="1153"/>
                    </a:lnTo>
                    <a:cubicBezTo>
                      <a:pt x="4525" y="1129"/>
                      <a:pt x="4501" y="1069"/>
                      <a:pt x="4465" y="1069"/>
                    </a:cubicBezTo>
                    <a:lnTo>
                      <a:pt x="4167" y="1069"/>
                    </a:lnTo>
                    <a:lnTo>
                      <a:pt x="4060" y="784"/>
                    </a:lnTo>
                    <a:cubicBezTo>
                      <a:pt x="4060" y="754"/>
                      <a:pt x="4039" y="739"/>
                      <a:pt x="4018" y="739"/>
                    </a:cubicBezTo>
                    <a:close/>
                    <a:moveTo>
                      <a:pt x="6376" y="748"/>
                    </a:moveTo>
                    <a:cubicBezTo>
                      <a:pt x="6355" y="748"/>
                      <a:pt x="6334" y="760"/>
                      <a:pt x="6334" y="784"/>
                    </a:cubicBezTo>
                    <a:lnTo>
                      <a:pt x="6239" y="1081"/>
                    </a:lnTo>
                    <a:lnTo>
                      <a:pt x="5941" y="1081"/>
                    </a:lnTo>
                    <a:cubicBezTo>
                      <a:pt x="5894" y="1081"/>
                      <a:pt x="5882" y="1129"/>
                      <a:pt x="5918" y="1153"/>
                    </a:cubicBezTo>
                    <a:lnTo>
                      <a:pt x="6156" y="1331"/>
                    </a:lnTo>
                    <a:lnTo>
                      <a:pt x="6072" y="1629"/>
                    </a:lnTo>
                    <a:cubicBezTo>
                      <a:pt x="6063" y="1658"/>
                      <a:pt x="6085" y="1680"/>
                      <a:pt x="6113" y="1680"/>
                    </a:cubicBezTo>
                    <a:cubicBezTo>
                      <a:pt x="6119" y="1680"/>
                      <a:pt x="6126" y="1679"/>
                      <a:pt x="6132" y="1677"/>
                    </a:cubicBezTo>
                    <a:lnTo>
                      <a:pt x="6382" y="1498"/>
                    </a:lnTo>
                    <a:lnTo>
                      <a:pt x="6632" y="1677"/>
                    </a:lnTo>
                    <a:cubicBezTo>
                      <a:pt x="6636" y="1679"/>
                      <a:pt x="6641" y="1680"/>
                      <a:pt x="6646" y="1680"/>
                    </a:cubicBezTo>
                    <a:cubicBezTo>
                      <a:pt x="6671" y="1680"/>
                      <a:pt x="6701" y="1658"/>
                      <a:pt x="6691" y="1629"/>
                    </a:cubicBezTo>
                    <a:lnTo>
                      <a:pt x="6596" y="1331"/>
                    </a:lnTo>
                    <a:lnTo>
                      <a:pt x="6846" y="1153"/>
                    </a:lnTo>
                    <a:cubicBezTo>
                      <a:pt x="6870" y="1129"/>
                      <a:pt x="6858" y="1069"/>
                      <a:pt x="6822" y="1069"/>
                    </a:cubicBezTo>
                    <a:lnTo>
                      <a:pt x="6513" y="1069"/>
                    </a:lnTo>
                    <a:lnTo>
                      <a:pt x="6418" y="784"/>
                    </a:lnTo>
                    <a:cubicBezTo>
                      <a:pt x="6418" y="760"/>
                      <a:pt x="6397" y="748"/>
                      <a:pt x="6376" y="748"/>
                    </a:cubicBezTo>
                    <a:close/>
                    <a:moveTo>
                      <a:pt x="8726" y="739"/>
                    </a:moveTo>
                    <a:cubicBezTo>
                      <a:pt x="8704" y="739"/>
                      <a:pt x="8680" y="754"/>
                      <a:pt x="8680" y="784"/>
                    </a:cubicBezTo>
                    <a:lnTo>
                      <a:pt x="8585" y="1069"/>
                    </a:lnTo>
                    <a:lnTo>
                      <a:pt x="8287" y="1069"/>
                    </a:lnTo>
                    <a:cubicBezTo>
                      <a:pt x="8239" y="1069"/>
                      <a:pt x="8227" y="1129"/>
                      <a:pt x="8263" y="1153"/>
                    </a:cubicBezTo>
                    <a:lnTo>
                      <a:pt x="8501" y="1331"/>
                    </a:lnTo>
                    <a:lnTo>
                      <a:pt x="8418" y="1629"/>
                    </a:lnTo>
                    <a:cubicBezTo>
                      <a:pt x="8408" y="1658"/>
                      <a:pt x="8431" y="1680"/>
                      <a:pt x="8459" y="1680"/>
                    </a:cubicBezTo>
                    <a:cubicBezTo>
                      <a:pt x="8465" y="1680"/>
                      <a:pt x="8471" y="1679"/>
                      <a:pt x="8477" y="1677"/>
                    </a:cubicBezTo>
                    <a:lnTo>
                      <a:pt x="8727" y="1498"/>
                    </a:lnTo>
                    <a:lnTo>
                      <a:pt x="8966" y="1677"/>
                    </a:lnTo>
                    <a:cubicBezTo>
                      <a:pt x="8972" y="1679"/>
                      <a:pt x="8979" y="1680"/>
                      <a:pt x="8985" y="1680"/>
                    </a:cubicBezTo>
                    <a:cubicBezTo>
                      <a:pt x="9016" y="1680"/>
                      <a:pt x="9047" y="1658"/>
                      <a:pt x="9037" y="1629"/>
                    </a:cubicBezTo>
                    <a:lnTo>
                      <a:pt x="8942" y="1331"/>
                    </a:lnTo>
                    <a:lnTo>
                      <a:pt x="9192" y="1153"/>
                    </a:lnTo>
                    <a:cubicBezTo>
                      <a:pt x="9216" y="1129"/>
                      <a:pt x="9204" y="1069"/>
                      <a:pt x="9168" y="1069"/>
                    </a:cubicBezTo>
                    <a:lnTo>
                      <a:pt x="8870" y="1069"/>
                    </a:lnTo>
                    <a:lnTo>
                      <a:pt x="8763" y="784"/>
                    </a:lnTo>
                    <a:cubicBezTo>
                      <a:pt x="8769" y="754"/>
                      <a:pt x="8748" y="739"/>
                      <a:pt x="8726" y="739"/>
                    </a:cubicBezTo>
                    <a:close/>
                    <a:moveTo>
                      <a:pt x="1672" y="743"/>
                    </a:moveTo>
                    <a:cubicBezTo>
                      <a:pt x="1649" y="743"/>
                      <a:pt x="1625" y="759"/>
                      <a:pt x="1631" y="784"/>
                    </a:cubicBezTo>
                    <a:lnTo>
                      <a:pt x="1536" y="1081"/>
                    </a:lnTo>
                    <a:lnTo>
                      <a:pt x="1238" y="1081"/>
                    </a:lnTo>
                    <a:cubicBezTo>
                      <a:pt x="1191" y="1081"/>
                      <a:pt x="1179" y="1129"/>
                      <a:pt x="1215" y="1153"/>
                    </a:cubicBezTo>
                    <a:lnTo>
                      <a:pt x="1453" y="1331"/>
                    </a:lnTo>
                    <a:lnTo>
                      <a:pt x="1357" y="1629"/>
                    </a:lnTo>
                    <a:cubicBezTo>
                      <a:pt x="1348" y="1657"/>
                      <a:pt x="1375" y="1684"/>
                      <a:pt x="1404" y="1684"/>
                    </a:cubicBezTo>
                    <a:cubicBezTo>
                      <a:pt x="1412" y="1684"/>
                      <a:pt x="1421" y="1682"/>
                      <a:pt x="1429" y="1677"/>
                    </a:cubicBezTo>
                    <a:lnTo>
                      <a:pt x="1679" y="1498"/>
                    </a:lnTo>
                    <a:lnTo>
                      <a:pt x="1917" y="1677"/>
                    </a:lnTo>
                    <a:cubicBezTo>
                      <a:pt x="1925" y="1682"/>
                      <a:pt x="1934" y="1684"/>
                      <a:pt x="1942" y="1684"/>
                    </a:cubicBezTo>
                    <a:cubicBezTo>
                      <a:pt x="1971" y="1684"/>
                      <a:pt x="1998" y="1657"/>
                      <a:pt x="1988" y="1629"/>
                    </a:cubicBezTo>
                    <a:lnTo>
                      <a:pt x="1893" y="1331"/>
                    </a:lnTo>
                    <a:lnTo>
                      <a:pt x="2143" y="1153"/>
                    </a:lnTo>
                    <a:cubicBezTo>
                      <a:pt x="2179" y="1129"/>
                      <a:pt x="2155" y="1069"/>
                      <a:pt x="2119" y="1069"/>
                    </a:cubicBezTo>
                    <a:lnTo>
                      <a:pt x="1810" y="1069"/>
                    </a:lnTo>
                    <a:lnTo>
                      <a:pt x="1715" y="784"/>
                    </a:lnTo>
                    <a:cubicBezTo>
                      <a:pt x="1715" y="756"/>
                      <a:pt x="1693" y="743"/>
                      <a:pt x="1672" y="743"/>
                    </a:cubicBezTo>
                    <a:close/>
                    <a:moveTo>
                      <a:pt x="502" y="1524"/>
                    </a:moveTo>
                    <a:cubicBezTo>
                      <a:pt x="489" y="1524"/>
                      <a:pt x="474" y="1531"/>
                      <a:pt x="464" y="1546"/>
                    </a:cubicBezTo>
                    <a:lnTo>
                      <a:pt x="369" y="1843"/>
                    </a:lnTo>
                    <a:lnTo>
                      <a:pt x="60" y="1843"/>
                    </a:lnTo>
                    <a:cubicBezTo>
                      <a:pt x="24" y="1843"/>
                      <a:pt x="12" y="1891"/>
                      <a:pt x="36" y="1915"/>
                    </a:cubicBezTo>
                    <a:lnTo>
                      <a:pt x="286" y="2105"/>
                    </a:lnTo>
                    <a:lnTo>
                      <a:pt x="191" y="2403"/>
                    </a:lnTo>
                    <a:cubicBezTo>
                      <a:pt x="182" y="2429"/>
                      <a:pt x="204" y="2448"/>
                      <a:pt x="231" y="2448"/>
                    </a:cubicBezTo>
                    <a:cubicBezTo>
                      <a:pt x="241" y="2448"/>
                      <a:pt x="252" y="2445"/>
                      <a:pt x="262" y="2439"/>
                    </a:cubicBezTo>
                    <a:lnTo>
                      <a:pt x="500" y="2260"/>
                    </a:lnTo>
                    <a:lnTo>
                      <a:pt x="750" y="2451"/>
                    </a:lnTo>
                    <a:cubicBezTo>
                      <a:pt x="760" y="2457"/>
                      <a:pt x="770" y="2460"/>
                      <a:pt x="779" y="2460"/>
                    </a:cubicBezTo>
                    <a:cubicBezTo>
                      <a:pt x="802" y="2460"/>
                      <a:pt x="818" y="2441"/>
                      <a:pt x="810" y="2415"/>
                    </a:cubicBezTo>
                    <a:lnTo>
                      <a:pt x="726" y="2117"/>
                    </a:lnTo>
                    <a:lnTo>
                      <a:pt x="965" y="1927"/>
                    </a:lnTo>
                    <a:cubicBezTo>
                      <a:pt x="1000" y="1903"/>
                      <a:pt x="976" y="1855"/>
                      <a:pt x="941" y="1855"/>
                    </a:cubicBezTo>
                    <a:lnTo>
                      <a:pt x="643" y="1855"/>
                    </a:lnTo>
                    <a:lnTo>
                      <a:pt x="536" y="1558"/>
                    </a:lnTo>
                    <a:cubicBezTo>
                      <a:pt x="536" y="1537"/>
                      <a:pt x="520" y="1524"/>
                      <a:pt x="502" y="1524"/>
                    </a:cubicBezTo>
                    <a:close/>
                    <a:moveTo>
                      <a:pt x="2854" y="1507"/>
                    </a:moveTo>
                    <a:cubicBezTo>
                      <a:pt x="2835" y="1507"/>
                      <a:pt x="2815" y="1519"/>
                      <a:pt x="2810" y="1546"/>
                    </a:cubicBezTo>
                    <a:lnTo>
                      <a:pt x="2715" y="1843"/>
                    </a:lnTo>
                    <a:lnTo>
                      <a:pt x="2417" y="1843"/>
                    </a:lnTo>
                    <a:cubicBezTo>
                      <a:pt x="2369" y="1843"/>
                      <a:pt x="2358" y="1891"/>
                      <a:pt x="2393" y="1915"/>
                    </a:cubicBezTo>
                    <a:lnTo>
                      <a:pt x="2631" y="2093"/>
                    </a:lnTo>
                    <a:lnTo>
                      <a:pt x="2536" y="2391"/>
                    </a:lnTo>
                    <a:cubicBezTo>
                      <a:pt x="2527" y="2419"/>
                      <a:pt x="2553" y="2446"/>
                      <a:pt x="2582" y="2446"/>
                    </a:cubicBezTo>
                    <a:cubicBezTo>
                      <a:pt x="2591" y="2446"/>
                      <a:pt x="2600" y="2444"/>
                      <a:pt x="2608" y="2439"/>
                    </a:cubicBezTo>
                    <a:lnTo>
                      <a:pt x="2858" y="2260"/>
                    </a:lnTo>
                    <a:lnTo>
                      <a:pt x="3096" y="2451"/>
                    </a:lnTo>
                    <a:cubicBezTo>
                      <a:pt x="3106" y="2457"/>
                      <a:pt x="3117" y="2460"/>
                      <a:pt x="3127" y="2460"/>
                    </a:cubicBezTo>
                    <a:cubicBezTo>
                      <a:pt x="3153" y="2460"/>
                      <a:pt x="3176" y="2441"/>
                      <a:pt x="3167" y="2415"/>
                    </a:cubicBezTo>
                    <a:lnTo>
                      <a:pt x="3072" y="2117"/>
                    </a:lnTo>
                    <a:lnTo>
                      <a:pt x="3310" y="1927"/>
                    </a:lnTo>
                    <a:cubicBezTo>
                      <a:pt x="3346" y="1903"/>
                      <a:pt x="3322" y="1855"/>
                      <a:pt x="3286" y="1855"/>
                    </a:cubicBezTo>
                    <a:lnTo>
                      <a:pt x="2989" y="1855"/>
                    </a:lnTo>
                    <a:lnTo>
                      <a:pt x="2893" y="1558"/>
                    </a:lnTo>
                    <a:cubicBezTo>
                      <a:pt x="2900" y="1525"/>
                      <a:pt x="2878" y="1507"/>
                      <a:pt x="2854" y="1507"/>
                    </a:cubicBezTo>
                    <a:close/>
                    <a:moveTo>
                      <a:pt x="5202" y="1515"/>
                    </a:moveTo>
                    <a:cubicBezTo>
                      <a:pt x="5187" y="1515"/>
                      <a:pt x="5173" y="1525"/>
                      <a:pt x="5167" y="1546"/>
                    </a:cubicBezTo>
                    <a:lnTo>
                      <a:pt x="5072" y="1843"/>
                    </a:lnTo>
                    <a:lnTo>
                      <a:pt x="4763" y="1843"/>
                    </a:lnTo>
                    <a:cubicBezTo>
                      <a:pt x="4727" y="1843"/>
                      <a:pt x="4703" y="1891"/>
                      <a:pt x="4739" y="1915"/>
                    </a:cubicBezTo>
                    <a:lnTo>
                      <a:pt x="4989" y="2093"/>
                    </a:lnTo>
                    <a:lnTo>
                      <a:pt x="4894" y="2391"/>
                    </a:lnTo>
                    <a:cubicBezTo>
                      <a:pt x="4884" y="2419"/>
                      <a:pt x="4904" y="2446"/>
                      <a:pt x="4930" y="2446"/>
                    </a:cubicBezTo>
                    <a:cubicBezTo>
                      <a:pt x="4937" y="2446"/>
                      <a:pt x="4945" y="2444"/>
                      <a:pt x="4953" y="2439"/>
                    </a:cubicBezTo>
                    <a:lnTo>
                      <a:pt x="5203" y="2260"/>
                    </a:lnTo>
                    <a:lnTo>
                      <a:pt x="5453" y="2451"/>
                    </a:lnTo>
                    <a:cubicBezTo>
                      <a:pt x="5463" y="2457"/>
                      <a:pt x="5473" y="2460"/>
                      <a:pt x="5482" y="2460"/>
                    </a:cubicBezTo>
                    <a:cubicBezTo>
                      <a:pt x="5505" y="2460"/>
                      <a:pt x="5521" y="2441"/>
                      <a:pt x="5513" y="2415"/>
                    </a:cubicBezTo>
                    <a:lnTo>
                      <a:pt x="5417" y="2117"/>
                    </a:lnTo>
                    <a:lnTo>
                      <a:pt x="5668" y="1927"/>
                    </a:lnTo>
                    <a:cubicBezTo>
                      <a:pt x="5703" y="1903"/>
                      <a:pt x="5679" y="1855"/>
                      <a:pt x="5644" y="1855"/>
                    </a:cubicBezTo>
                    <a:lnTo>
                      <a:pt x="5334" y="1855"/>
                    </a:lnTo>
                    <a:lnTo>
                      <a:pt x="5239" y="1558"/>
                    </a:lnTo>
                    <a:cubicBezTo>
                      <a:pt x="5239" y="1531"/>
                      <a:pt x="5220" y="1515"/>
                      <a:pt x="5202" y="1515"/>
                    </a:cubicBezTo>
                    <a:close/>
                    <a:moveTo>
                      <a:pt x="7550" y="1507"/>
                    </a:moveTo>
                    <a:cubicBezTo>
                      <a:pt x="7529" y="1507"/>
                      <a:pt x="7506" y="1519"/>
                      <a:pt x="7501" y="1546"/>
                    </a:cubicBezTo>
                    <a:lnTo>
                      <a:pt x="7406" y="1843"/>
                    </a:lnTo>
                    <a:lnTo>
                      <a:pt x="7108" y="1843"/>
                    </a:lnTo>
                    <a:cubicBezTo>
                      <a:pt x="7072" y="1843"/>
                      <a:pt x="7049" y="1891"/>
                      <a:pt x="7084" y="1915"/>
                    </a:cubicBezTo>
                    <a:lnTo>
                      <a:pt x="7334" y="2093"/>
                    </a:lnTo>
                    <a:lnTo>
                      <a:pt x="7239" y="2391"/>
                    </a:lnTo>
                    <a:cubicBezTo>
                      <a:pt x="7230" y="2419"/>
                      <a:pt x="7249" y="2446"/>
                      <a:pt x="7275" y="2446"/>
                    </a:cubicBezTo>
                    <a:cubicBezTo>
                      <a:pt x="7283" y="2446"/>
                      <a:pt x="7291" y="2444"/>
                      <a:pt x="7299" y="2439"/>
                    </a:cubicBezTo>
                    <a:lnTo>
                      <a:pt x="7549" y="2260"/>
                    </a:lnTo>
                    <a:lnTo>
                      <a:pt x="7799" y="2451"/>
                    </a:lnTo>
                    <a:cubicBezTo>
                      <a:pt x="7809" y="2457"/>
                      <a:pt x="7820" y="2460"/>
                      <a:pt x="7830" y="2460"/>
                    </a:cubicBezTo>
                    <a:cubicBezTo>
                      <a:pt x="7856" y="2460"/>
                      <a:pt x="7879" y="2441"/>
                      <a:pt x="7870" y="2415"/>
                    </a:cubicBezTo>
                    <a:lnTo>
                      <a:pt x="7775" y="2117"/>
                    </a:lnTo>
                    <a:lnTo>
                      <a:pt x="8013" y="1927"/>
                    </a:lnTo>
                    <a:cubicBezTo>
                      <a:pt x="8037" y="1903"/>
                      <a:pt x="8025" y="1855"/>
                      <a:pt x="7989" y="1855"/>
                    </a:cubicBezTo>
                    <a:lnTo>
                      <a:pt x="7692" y="1855"/>
                    </a:lnTo>
                    <a:lnTo>
                      <a:pt x="7596" y="1558"/>
                    </a:lnTo>
                    <a:cubicBezTo>
                      <a:pt x="7603" y="1525"/>
                      <a:pt x="7577" y="1507"/>
                      <a:pt x="7550" y="1507"/>
                    </a:cubicBezTo>
                    <a:close/>
                    <a:moveTo>
                      <a:pt x="9903" y="1507"/>
                    </a:moveTo>
                    <a:cubicBezTo>
                      <a:pt x="9884" y="1507"/>
                      <a:pt x="9864" y="1519"/>
                      <a:pt x="9859" y="1546"/>
                    </a:cubicBezTo>
                    <a:lnTo>
                      <a:pt x="9763" y="1843"/>
                    </a:lnTo>
                    <a:lnTo>
                      <a:pt x="9466" y="1843"/>
                    </a:lnTo>
                    <a:cubicBezTo>
                      <a:pt x="9430" y="1843"/>
                      <a:pt x="9406" y="1891"/>
                      <a:pt x="9442" y="1915"/>
                    </a:cubicBezTo>
                    <a:lnTo>
                      <a:pt x="9692" y="2093"/>
                    </a:lnTo>
                    <a:lnTo>
                      <a:pt x="9597" y="2391"/>
                    </a:lnTo>
                    <a:cubicBezTo>
                      <a:pt x="9587" y="2419"/>
                      <a:pt x="9607" y="2446"/>
                      <a:pt x="9632" y="2446"/>
                    </a:cubicBezTo>
                    <a:cubicBezTo>
                      <a:pt x="9640" y="2446"/>
                      <a:pt x="9648" y="2444"/>
                      <a:pt x="9656" y="2439"/>
                    </a:cubicBezTo>
                    <a:lnTo>
                      <a:pt x="9906" y="2260"/>
                    </a:lnTo>
                    <a:lnTo>
                      <a:pt x="10156" y="2451"/>
                    </a:lnTo>
                    <a:cubicBezTo>
                      <a:pt x="10163" y="2457"/>
                      <a:pt x="10171" y="2460"/>
                      <a:pt x="10180" y="2460"/>
                    </a:cubicBezTo>
                    <a:cubicBezTo>
                      <a:pt x="10202" y="2460"/>
                      <a:pt x="10224" y="2441"/>
                      <a:pt x="10216" y="2415"/>
                    </a:cubicBezTo>
                    <a:lnTo>
                      <a:pt x="10120" y="2117"/>
                    </a:lnTo>
                    <a:lnTo>
                      <a:pt x="10359" y="1927"/>
                    </a:lnTo>
                    <a:cubicBezTo>
                      <a:pt x="10394" y="1903"/>
                      <a:pt x="10382" y="1855"/>
                      <a:pt x="10335" y="1855"/>
                    </a:cubicBezTo>
                    <a:lnTo>
                      <a:pt x="10037" y="1855"/>
                    </a:lnTo>
                    <a:lnTo>
                      <a:pt x="9942" y="1558"/>
                    </a:lnTo>
                    <a:cubicBezTo>
                      <a:pt x="9948" y="1525"/>
                      <a:pt x="9926" y="1507"/>
                      <a:pt x="9903" y="1507"/>
                    </a:cubicBezTo>
                    <a:close/>
                    <a:moveTo>
                      <a:pt x="1672" y="2249"/>
                    </a:moveTo>
                    <a:cubicBezTo>
                      <a:pt x="1654" y="2249"/>
                      <a:pt x="1636" y="2259"/>
                      <a:pt x="1631" y="2284"/>
                    </a:cubicBezTo>
                    <a:lnTo>
                      <a:pt x="1536" y="2582"/>
                    </a:lnTo>
                    <a:lnTo>
                      <a:pt x="1238" y="2582"/>
                    </a:lnTo>
                    <a:cubicBezTo>
                      <a:pt x="1203" y="2582"/>
                      <a:pt x="1179" y="2629"/>
                      <a:pt x="1215" y="2653"/>
                    </a:cubicBezTo>
                    <a:lnTo>
                      <a:pt x="1453" y="2843"/>
                    </a:lnTo>
                    <a:lnTo>
                      <a:pt x="1369" y="3141"/>
                    </a:lnTo>
                    <a:cubicBezTo>
                      <a:pt x="1361" y="3167"/>
                      <a:pt x="1377" y="3186"/>
                      <a:pt x="1400" y="3186"/>
                    </a:cubicBezTo>
                    <a:cubicBezTo>
                      <a:pt x="1409" y="3186"/>
                      <a:pt x="1419" y="3184"/>
                      <a:pt x="1429" y="3177"/>
                    </a:cubicBezTo>
                    <a:lnTo>
                      <a:pt x="1679" y="3010"/>
                    </a:lnTo>
                    <a:lnTo>
                      <a:pt x="1917" y="3201"/>
                    </a:lnTo>
                    <a:cubicBezTo>
                      <a:pt x="1925" y="3206"/>
                      <a:pt x="1934" y="3208"/>
                      <a:pt x="1942" y="3208"/>
                    </a:cubicBezTo>
                    <a:cubicBezTo>
                      <a:pt x="1971" y="3208"/>
                      <a:pt x="1998" y="3181"/>
                      <a:pt x="1988" y="3153"/>
                    </a:cubicBezTo>
                    <a:lnTo>
                      <a:pt x="1893" y="2855"/>
                    </a:lnTo>
                    <a:lnTo>
                      <a:pt x="2143" y="2677"/>
                    </a:lnTo>
                    <a:cubicBezTo>
                      <a:pt x="2167" y="2653"/>
                      <a:pt x="2155" y="2605"/>
                      <a:pt x="2119" y="2593"/>
                    </a:cubicBezTo>
                    <a:lnTo>
                      <a:pt x="1810" y="2593"/>
                    </a:lnTo>
                    <a:lnTo>
                      <a:pt x="1715" y="2296"/>
                    </a:lnTo>
                    <a:cubicBezTo>
                      <a:pt x="1722" y="2268"/>
                      <a:pt x="1696" y="2249"/>
                      <a:pt x="1672" y="2249"/>
                    </a:cubicBezTo>
                    <a:close/>
                    <a:moveTo>
                      <a:pt x="4017" y="2249"/>
                    </a:moveTo>
                    <a:cubicBezTo>
                      <a:pt x="3999" y="2249"/>
                      <a:pt x="3982" y="2259"/>
                      <a:pt x="3977" y="2284"/>
                    </a:cubicBezTo>
                    <a:lnTo>
                      <a:pt x="3882" y="2582"/>
                    </a:lnTo>
                    <a:lnTo>
                      <a:pt x="3584" y="2582"/>
                    </a:lnTo>
                    <a:cubicBezTo>
                      <a:pt x="3548" y="2582"/>
                      <a:pt x="3536" y="2629"/>
                      <a:pt x="3560" y="2653"/>
                    </a:cubicBezTo>
                    <a:lnTo>
                      <a:pt x="3810" y="2843"/>
                    </a:lnTo>
                    <a:lnTo>
                      <a:pt x="3715" y="3141"/>
                    </a:lnTo>
                    <a:cubicBezTo>
                      <a:pt x="3706" y="3167"/>
                      <a:pt x="3729" y="3186"/>
                      <a:pt x="3751" y="3186"/>
                    </a:cubicBezTo>
                    <a:cubicBezTo>
                      <a:pt x="3759" y="3186"/>
                      <a:pt x="3768" y="3184"/>
                      <a:pt x="3774" y="3177"/>
                    </a:cubicBezTo>
                    <a:lnTo>
                      <a:pt x="4024" y="3010"/>
                    </a:lnTo>
                    <a:lnTo>
                      <a:pt x="4274" y="3201"/>
                    </a:lnTo>
                    <a:cubicBezTo>
                      <a:pt x="4283" y="3206"/>
                      <a:pt x="4291" y="3208"/>
                      <a:pt x="4298" y="3208"/>
                    </a:cubicBezTo>
                    <a:cubicBezTo>
                      <a:pt x="4324" y="3208"/>
                      <a:pt x="4343" y="3181"/>
                      <a:pt x="4334" y="3153"/>
                    </a:cubicBezTo>
                    <a:lnTo>
                      <a:pt x="4251" y="2855"/>
                    </a:lnTo>
                    <a:lnTo>
                      <a:pt x="4489" y="2677"/>
                    </a:lnTo>
                    <a:cubicBezTo>
                      <a:pt x="4513" y="2653"/>
                      <a:pt x="4501" y="2593"/>
                      <a:pt x="4465" y="2593"/>
                    </a:cubicBezTo>
                    <a:lnTo>
                      <a:pt x="4167" y="2593"/>
                    </a:lnTo>
                    <a:lnTo>
                      <a:pt x="4060" y="2296"/>
                    </a:lnTo>
                    <a:cubicBezTo>
                      <a:pt x="4067" y="2268"/>
                      <a:pt x="4042" y="2249"/>
                      <a:pt x="4017" y="2249"/>
                    </a:cubicBezTo>
                    <a:close/>
                    <a:moveTo>
                      <a:pt x="6377" y="2255"/>
                    </a:moveTo>
                    <a:cubicBezTo>
                      <a:pt x="6359" y="2255"/>
                      <a:pt x="6340" y="2268"/>
                      <a:pt x="6334" y="2296"/>
                    </a:cubicBezTo>
                    <a:lnTo>
                      <a:pt x="6239" y="2593"/>
                    </a:lnTo>
                    <a:lnTo>
                      <a:pt x="5941" y="2593"/>
                    </a:lnTo>
                    <a:cubicBezTo>
                      <a:pt x="5894" y="2593"/>
                      <a:pt x="5882" y="2641"/>
                      <a:pt x="5918" y="2665"/>
                    </a:cubicBezTo>
                    <a:lnTo>
                      <a:pt x="6156" y="2843"/>
                    </a:lnTo>
                    <a:lnTo>
                      <a:pt x="6072" y="3141"/>
                    </a:lnTo>
                    <a:cubicBezTo>
                      <a:pt x="6064" y="3167"/>
                      <a:pt x="6080" y="3186"/>
                      <a:pt x="6103" y="3186"/>
                    </a:cubicBezTo>
                    <a:cubicBezTo>
                      <a:pt x="6112" y="3186"/>
                      <a:pt x="6122" y="3184"/>
                      <a:pt x="6132" y="3177"/>
                    </a:cubicBezTo>
                    <a:lnTo>
                      <a:pt x="6382" y="3010"/>
                    </a:lnTo>
                    <a:lnTo>
                      <a:pt x="6632" y="3201"/>
                    </a:lnTo>
                    <a:cubicBezTo>
                      <a:pt x="6637" y="3206"/>
                      <a:pt x="6644" y="3208"/>
                      <a:pt x="6651" y="3208"/>
                    </a:cubicBezTo>
                    <a:cubicBezTo>
                      <a:pt x="6674" y="3208"/>
                      <a:pt x="6701" y="3181"/>
                      <a:pt x="6691" y="3153"/>
                    </a:cubicBezTo>
                    <a:lnTo>
                      <a:pt x="6596" y="2855"/>
                    </a:lnTo>
                    <a:lnTo>
                      <a:pt x="6846" y="2677"/>
                    </a:lnTo>
                    <a:cubicBezTo>
                      <a:pt x="6870" y="2653"/>
                      <a:pt x="6858" y="2605"/>
                      <a:pt x="6822" y="2593"/>
                    </a:cubicBezTo>
                    <a:lnTo>
                      <a:pt x="6513" y="2593"/>
                    </a:lnTo>
                    <a:lnTo>
                      <a:pt x="6418" y="2296"/>
                    </a:lnTo>
                    <a:cubicBezTo>
                      <a:pt x="6418" y="2271"/>
                      <a:pt x="6398" y="2255"/>
                      <a:pt x="6377" y="2255"/>
                    </a:cubicBezTo>
                    <a:close/>
                    <a:moveTo>
                      <a:pt x="8720" y="2249"/>
                    </a:moveTo>
                    <a:cubicBezTo>
                      <a:pt x="8702" y="2249"/>
                      <a:pt x="8685" y="2259"/>
                      <a:pt x="8680" y="2284"/>
                    </a:cubicBezTo>
                    <a:lnTo>
                      <a:pt x="8585" y="2582"/>
                    </a:lnTo>
                    <a:lnTo>
                      <a:pt x="8287" y="2582"/>
                    </a:lnTo>
                    <a:cubicBezTo>
                      <a:pt x="8251" y="2582"/>
                      <a:pt x="8239" y="2629"/>
                      <a:pt x="8263" y="2653"/>
                    </a:cubicBezTo>
                    <a:lnTo>
                      <a:pt x="8513" y="2843"/>
                    </a:lnTo>
                    <a:lnTo>
                      <a:pt x="8418" y="3141"/>
                    </a:lnTo>
                    <a:cubicBezTo>
                      <a:pt x="8409" y="3167"/>
                      <a:pt x="8432" y="3186"/>
                      <a:pt x="8454" y="3186"/>
                    </a:cubicBezTo>
                    <a:cubicBezTo>
                      <a:pt x="8462" y="3186"/>
                      <a:pt x="8471" y="3184"/>
                      <a:pt x="8477" y="3177"/>
                    </a:cubicBezTo>
                    <a:lnTo>
                      <a:pt x="8727" y="3010"/>
                    </a:lnTo>
                    <a:lnTo>
                      <a:pt x="8977" y="3201"/>
                    </a:lnTo>
                    <a:cubicBezTo>
                      <a:pt x="8985" y="3206"/>
                      <a:pt x="8994" y="3208"/>
                      <a:pt x="9001" y="3208"/>
                    </a:cubicBezTo>
                    <a:cubicBezTo>
                      <a:pt x="9027" y="3208"/>
                      <a:pt x="9046" y="3181"/>
                      <a:pt x="9037" y="3153"/>
                    </a:cubicBezTo>
                    <a:lnTo>
                      <a:pt x="8954" y="2855"/>
                    </a:lnTo>
                    <a:lnTo>
                      <a:pt x="9192" y="2677"/>
                    </a:lnTo>
                    <a:cubicBezTo>
                      <a:pt x="9216" y="2653"/>
                      <a:pt x="9204" y="2605"/>
                      <a:pt x="9168" y="2593"/>
                    </a:cubicBezTo>
                    <a:lnTo>
                      <a:pt x="8870" y="2593"/>
                    </a:lnTo>
                    <a:lnTo>
                      <a:pt x="8763" y="2296"/>
                    </a:lnTo>
                    <a:cubicBezTo>
                      <a:pt x="8770" y="2268"/>
                      <a:pt x="8745" y="2249"/>
                      <a:pt x="8720" y="2249"/>
                    </a:cubicBezTo>
                    <a:close/>
                    <a:moveTo>
                      <a:pt x="500" y="3043"/>
                    </a:moveTo>
                    <a:cubicBezTo>
                      <a:pt x="485" y="3043"/>
                      <a:pt x="470" y="3052"/>
                      <a:pt x="464" y="3070"/>
                    </a:cubicBezTo>
                    <a:lnTo>
                      <a:pt x="369" y="3355"/>
                    </a:lnTo>
                    <a:lnTo>
                      <a:pt x="60" y="3355"/>
                    </a:lnTo>
                    <a:cubicBezTo>
                      <a:pt x="24" y="3355"/>
                      <a:pt x="12" y="3403"/>
                      <a:pt x="36" y="3427"/>
                    </a:cubicBezTo>
                    <a:lnTo>
                      <a:pt x="286" y="3617"/>
                    </a:lnTo>
                    <a:lnTo>
                      <a:pt x="191" y="3915"/>
                    </a:lnTo>
                    <a:cubicBezTo>
                      <a:pt x="181" y="3944"/>
                      <a:pt x="211" y="3966"/>
                      <a:pt x="242" y="3966"/>
                    </a:cubicBezTo>
                    <a:cubicBezTo>
                      <a:pt x="249" y="3966"/>
                      <a:pt x="256" y="3965"/>
                      <a:pt x="262" y="3963"/>
                    </a:cubicBezTo>
                    <a:lnTo>
                      <a:pt x="500" y="3784"/>
                    </a:lnTo>
                    <a:lnTo>
                      <a:pt x="750" y="3963"/>
                    </a:lnTo>
                    <a:cubicBezTo>
                      <a:pt x="758" y="3968"/>
                      <a:pt x="766" y="3970"/>
                      <a:pt x="774" y="3970"/>
                    </a:cubicBezTo>
                    <a:cubicBezTo>
                      <a:pt x="800" y="3970"/>
                      <a:pt x="819" y="3943"/>
                      <a:pt x="810" y="3915"/>
                    </a:cubicBezTo>
                    <a:lnTo>
                      <a:pt x="715" y="3617"/>
                    </a:lnTo>
                    <a:lnTo>
                      <a:pt x="965" y="3439"/>
                    </a:lnTo>
                    <a:cubicBezTo>
                      <a:pt x="1000" y="3415"/>
                      <a:pt x="976" y="3367"/>
                      <a:pt x="941" y="3367"/>
                    </a:cubicBezTo>
                    <a:lnTo>
                      <a:pt x="643" y="3367"/>
                    </a:lnTo>
                    <a:lnTo>
                      <a:pt x="536" y="3070"/>
                    </a:lnTo>
                    <a:cubicBezTo>
                      <a:pt x="530" y="3052"/>
                      <a:pt x="515" y="3043"/>
                      <a:pt x="500" y="3043"/>
                    </a:cubicBezTo>
                    <a:close/>
                    <a:moveTo>
                      <a:pt x="2846" y="3025"/>
                    </a:moveTo>
                    <a:cubicBezTo>
                      <a:pt x="2822" y="3025"/>
                      <a:pt x="2798" y="3040"/>
                      <a:pt x="2798" y="3070"/>
                    </a:cubicBezTo>
                    <a:lnTo>
                      <a:pt x="2703" y="3355"/>
                    </a:lnTo>
                    <a:lnTo>
                      <a:pt x="2405" y="3355"/>
                    </a:lnTo>
                    <a:cubicBezTo>
                      <a:pt x="2369" y="3367"/>
                      <a:pt x="2346" y="3415"/>
                      <a:pt x="2381" y="3439"/>
                    </a:cubicBezTo>
                    <a:lnTo>
                      <a:pt x="2631" y="3617"/>
                    </a:lnTo>
                    <a:lnTo>
                      <a:pt x="2536" y="3915"/>
                    </a:lnTo>
                    <a:cubicBezTo>
                      <a:pt x="2527" y="3943"/>
                      <a:pt x="2546" y="3970"/>
                      <a:pt x="2572" y="3970"/>
                    </a:cubicBezTo>
                    <a:cubicBezTo>
                      <a:pt x="2580" y="3970"/>
                      <a:pt x="2588" y="3968"/>
                      <a:pt x="2596" y="3963"/>
                    </a:cubicBezTo>
                    <a:lnTo>
                      <a:pt x="2846" y="3784"/>
                    </a:lnTo>
                    <a:lnTo>
                      <a:pt x="3096" y="3963"/>
                    </a:lnTo>
                    <a:cubicBezTo>
                      <a:pt x="3101" y="3968"/>
                      <a:pt x="3108" y="3970"/>
                      <a:pt x="3115" y="3970"/>
                    </a:cubicBezTo>
                    <a:cubicBezTo>
                      <a:pt x="3138" y="3970"/>
                      <a:pt x="3165" y="3943"/>
                      <a:pt x="3155" y="3915"/>
                    </a:cubicBezTo>
                    <a:lnTo>
                      <a:pt x="3060" y="3617"/>
                    </a:lnTo>
                    <a:lnTo>
                      <a:pt x="3310" y="3439"/>
                    </a:lnTo>
                    <a:cubicBezTo>
                      <a:pt x="3346" y="3415"/>
                      <a:pt x="3322" y="3367"/>
                      <a:pt x="3286" y="3355"/>
                    </a:cubicBezTo>
                    <a:lnTo>
                      <a:pt x="2989" y="3355"/>
                    </a:lnTo>
                    <a:lnTo>
                      <a:pt x="2893" y="3070"/>
                    </a:lnTo>
                    <a:cubicBezTo>
                      <a:pt x="2893" y="3040"/>
                      <a:pt x="2870" y="3025"/>
                      <a:pt x="2846" y="3025"/>
                    </a:cubicBezTo>
                    <a:close/>
                    <a:moveTo>
                      <a:pt x="5203" y="3043"/>
                    </a:moveTo>
                    <a:cubicBezTo>
                      <a:pt x="5188" y="3043"/>
                      <a:pt x="5173" y="3052"/>
                      <a:pt x="5167" y="3070"/>
                    </a:cubicBezTo>
                    <a:lnTo>
                      <a:pt x="5072" y="3355"/>
                    </a:lnTo>
                    <a:lnTo>
                      <a:pt x="4763" y="3355"/>
                    </a:lnTo>
                    <a:cubicBezTo>
                      <a:pt x="4715" y="3355"/>
                      <a:pt x="4703" y="3415"/>
                      <a:pt x="4739" y="3439"/>
                    </a:cubicBezTo>
                    <a:lnTo>
                      <a:pt x="4989" y="3617"/>
                    </a:lnTo>
                    <a:lnTo>
                      <a:pt x="4894" y="3915"/>
                    </a:lnTo>
                    <a:cubicBezTo>
                      <a:pt x="4884" y="3943"/>
                      <a:pt x="4904" y="3970"/>
                      <a:pt x="4930" y="3970"/>
                    </a:cubicBezTo>
                    <a:cubicBezTo>
                      <a:pt x="4937" y="3970"/>
                      <a:pt x="4945" y="3968"/>
                      <a:pt x="4953" y="3963"/>
                    </a:cubicBezTo>
                    <a:lnTo>
                      <a:pt x="5203" y="3784"/>
                    </a:lnTo>
                    <a:lnTo>
                      <a:pt x="5453" y="3963"/>
                    </a:lnTo>
                    <a:cubicBezTo>
                      <a:pt x="5461" y="3968"/>
                      <a:pt x="5469" y="3970"/>
                      <a:pt x="5477" y="3970"/>
                    </a:cubicBezTo>
                    <a:cubicBezTo>
                      <a:pt x="5503" y="3970"/>
                      <a:pt x="5522" y="3943"/>
                      <a:pt x="5513" y="3915"/>
                    </a:cubicBezTo>
                    <a:lnTo>
                      <a:pt x="5417" y="3617"/>
                    </a:lnTo>
                    <a:lnTo>
                      <a:pt x="5668" y="3439"/>
                    </a:lnTo>
                    <a:cubicBezTo>
                      <a:pt x="5703" y="3415"/>
                      <a:pt x="5691" y="3355"/>
                      <a:pt x="5644" y="3355"/>
                    </a:cubicBezTo>
                    <a:lnTo>
                      <a:pt x="5334" y="3355"/>
                    </a:lnTo>
                    <a:lnTo>
                      <a:pt x="5239" y="3070"/>
                    </a:lnTo>
                    <a:cubicBezTo>
                      <a:pt x="5233" y="3052"/>
                      <a:pt x="5218" y="3043"/>
                      <a:pt x="5203" y="3043"/>
                    </a:cubicBezTo>
                    <a:close/>
                    <a:moveTo>
                      <a:pt x="7549" y="3025"/>
                    </a:moveTo>
                    <a:cubicBezTo>
                      <a:pt x="7525" y="3025"/>
                      <a:pt x="7501" y="3040"/>
                      <a:pt x="7501" y="3070"/>
                    </a:cubicBezTo>
                    <a:lnTo>
                      <a:pt x="7406" y="3355"/>
                    </a:lnTo>
                    <a:lnTo>
                      <a:pt x="7108" y="3355"/>
                    </a:lnTo>
                    <a:cubicBezTo>
                      <a:pt x="7061" y="3355"/>
                      <a:pt x="7049" y="3415"/>
                      <a:pt x="7084" y="3427"/>
                    </a:cubicBezTo>
                    <a:lnTo>
                      <a:pt x="7334" y="3617"/>
                    </a:lnTo>
                    <a:lnTo>
                      <a:pt x="7239" y="3915"/>
                    </a:lnTo>
                    <a:cubicBezTo>
                      <a:pt x="7229" y="3944"/>
                      <a:pt x="7252" y="3966"/>
                      <a:pt x="7280" y="3966"/>
                    </a:cubicBezTo>
                    <a:cubicBezTo>
                      <a:pt x="7286" y="3966"/>
                      <a:pt x="7292" y="3965"/>
                      <a:pt x="7299" y="3963"/>
                    </a:cubicBezTo>
                    <a:lnTo>
                      <a:pt x="7549" y="3784"/>
                    </a:lnTo>
                    <a:lnTo>
                      <a:pt x="7799" y="3963"/>
                    </a:lnTo>
                    <a:cubicBezTo>
                      <a:pt x="7804" y="3968"/>
                      <a:pt x="7811" y="3970"/>
                      <a:pt x="7818" y="3970"/>
                    </a:cubicBezTo>
                    <a:cubicBezTo>
                      <a:pt x="7841" y="3970"/>
                      <a:pt x="7867" y="3943"/>
                      <a:pt x="7858" y="3915"/>
                    </a:cubicBezTo>
                    <a:lnTo>
                      <a:pt x="7763" y="3617"/>
                    </a:lnTo>
                    <a:lnTo>
                      <a:pt x="8013" y="3439"/>
                    </a:lnTo>
                    <a:cubicBezTo>
                      <a:pt x="8049" y="3415"/>
                      <a:pt x="8025" y="3355"/>
                      <a:pt x="7989" y="3355"/>
                    </a:cubicBezTo>
                    <a:lnTo>
                      <a:pt x="7692" y="3355"/>
                    </a:lnTo>
                    <a:lnTo>
                      <a:pt x="7596" y="3070"/>
                    </a:lnTo>
                    <a:cubicBezTo>
                      <a:pt x="7596" y="3040"/>
                      <a:pt x="7573" y="3025"/>
                      <a:pt x="7549" y="3025"/>
                    </a:cubicBezTo>
                    <a:close/>
                    <a:moveTo>
                      <a:pt x="9894" y="3025"/>
                    </a:moveTo>
                    <a:cubicBezTo>
                      <a:pt x="9870" y="3025"/>
                      <a:pt x="9847" y="3040"/>
                      <a:pt x="9847" y="3070"/>
                    </a:cubicBezTo>
                    <a:lnTo>
                      <a:pt x="9751" y="3355"/>
                    </a:lnTo>
                    <a:lnTo>
                      <a:pt x="9454" y="3355"/>
                    </a:lnTo>
                    <a:cubicBezTo>
                      <a:pt x="9418" y="3367"/>
                      <a:pt x="9406" y="3415"/>
                      <a:pt x="9430" y="3439"/>
                    </a:cubicBezTo>
                    <a:lnTo>
                      <a:pt x="9680" y="3617"/>
                    </a:lnTo>
                    <a:lnTo>
                      <a:pt x="9585" y="3915"/>
                    </a:lnTo>
                    <a:cubicBezTo>
                      <a:pt x="9575" y="3943"/>
                      <a:pt x="9602" y="3970"/>
                      <a:pt x="9625" y="3970"/>
                    </a:cubicBezTo>
                    <a:cubicBezTo>
                      <a:pt x="9632" y="3970"/>
                      <a:pt x="9639" y="3968"/>
                      <a:pt x="9644" y="3963"/>
                    </a:cubicBezTo>
                    <a:lnTo>
                      <a:pt x="9894" y="3784"/>
                    </a:lnTo>
                    <a:lnTo>
                      <a:pt x="10144" y="3963"/>
                    </a:lnTo>
                    <a:cubicBezTo>
                      <a:pt x="10152" y="3968"/>
                      <a:pt x="10160" y="3970"/>
                      <a:pt x="10168" y="3970"/>
                    </a:cubicBezTo>
                    <a:cubicBezTo>
                      <a:pt x="10194" y="3970"/>
                      <a:pt x="10213" y="3943"/>
                      <a:pt x="10204" y="3915"/>
                    </a:cubicBezTo>
                    <a:lnTo>
                      <a:pt x="10120" y="3617"/>
                    </a:lnTo>
                    <a:lnTo>
                      <a:pt x="10359" y="3439"/>
                    </a:lnTo>
                    <a:cubicBezTo>
                      <a:pt x="10394" y="3415"/>
                      <a:pt x="10382" y="3367"/>
                      <a:pt x="10335" y="3355"/>
                    </a:cubicBezTo>
                    <a:lnTo>
                      <a:pt x="10037" y="3355"/>
                    </a:lnTo>
                    <a:lnTo>
                      <a:pt x="9942" y="3070"/>
                    </a:lnTo>
                    <a:cubicBezTo>
                      <a:pt x="9942" y="3040"/>
                      <a:pt x="9918" y="3025"/>
                      <a:pt x="9894" y="3025"/>
                    </a:cubicBezTo>
                    <a:close/>
                    <a:moveTo>
                      <a:pt x="4018" y="3766"/>
                    </a:moveTo>
                    <a:cubicBezTo>
                      <a:pt x="3998" y="3766"/>
                      <a:pt x="3977" y="3784"/>
                      <a:pt x="3977" y="3820"/>
                    </a:cubicBezTo>
                    <a:lnTo>
                      <a:pt x="3882" y="4106"/>
                    </a:lnTo>
                    <a:lnTo>
                      <a:pt x="3584" y="4106"/>
                    </a:lnTo>
                    <a:cubicBezTo>
                      <a:pt x="3536" y="4106"/>
                      <a:pt x="3524" y="4153"/>
                      <a:pt x="3560" y="4177"/>
                    </a:cubicBezTo>
                    <a:lnTo>
                      <a:pt x="3798" y="4356"/>
                    </a:lnTo>
                    <a:lnTo>
                      <a:pt x="3715" y="4653"/>
                    </a:lnTo>
                    <a:cubicBezTo>
                      <a:pt x="3706" y="4681"/>
                      <a:pt x="3725" y="4709"/>
                      <a:pt x="3751" y="4709"/>
                    </a:cubicBezTo>
                    <a:cubicBezTo>
                      <a:pt x="3758" y="4709"/>
                      <a:pt x="3766" y="4706"/>
                      <a:pt x="3774" y="4701"/>
                    </a:cubicBezTo>
                    <a:lnTo>
                      <a:pt x="4024" y="4522"/>
                    </a:lnTo>
                    <a:lnTo>
                      <a:pt x="4263" y="4701"/>
                    </a:lnTo>
                    <a:cubicBezTo>
                      <a:pt x="4271" y="4706"/>
                      <a:pt x="4279" y="4709"/>
                      <a:pt x="4288" y="4709"/>
                    </a:cubicBezTo>
                    <a:cubicBezTo>
                      <a:pt x="4317" y="4709"/>
                      <a:pt x="4343" y="4681"/>
                      <a:pt x="4334" y="4653"/>
                    </a:cubicBezTo>
                    <a:lnTo>
                      <a:pt x="4239" y="4356"/>
                    </a:lnTo>
                    <a:lnTo>
                      <a:pt x="4489" y="4177"/>
                    </a:lnTo>
                    <a:cubicBezTo>
                      <a:pt x="4513" y="4153"/>
                      <a:pt x="4501" y="4106"/>
                      <a:pt x="4465" y="4106"/>
                    </a:cubicBezTo>
                    <a:lnTo>
                      <a:pt x="4167" y="4106"/>
                    </a:lnTo>
                    <a:lnTo>
                      <a:pt x="4060" y="3820"/>
                    </a:lnTo>
                    <a:cubicBezTo>
                      <a:pt x="4060" y="3784"/>
                      <a:pt x="4039" y="3766"/>
                      <a:pt x="4018" y="3766"/>
                    </a:cubicBezTo>
                    <a:close/>
                    <a:moveTo>
                      <a:pt x="6376" y="3775"/>
                    </a:moveTo>
                    <a:cubicBezTo>
                      <a:pt x="6355" y="3775"/>
                      <a:pt x="6334" y="3790"/>
                      <a:pt x="6334" y="3820"/>
                    </a:cubicBezTo>
                    <a:lnTo>
                      <a:pt x="6239" y="4106"/>
                    </a:lnTo>
                    <a:lnTo>
                      <a:pt x="5941" y="4106"/>
                    </a:lnTo>
                    <a:cubicBezTo>
                      <a:pt x="5894" y="4106"/>
                      <a:pt x="5870" y="4165"/>
                      <a:pt x="5918" y="4177"/>
                    </a:cubicBezTo>
                    <a:lnTo>
                      <a:pt x="6156" y="4356"/>
                    </a:lnTo>
                    <a:lnTo>
                      <a:pt x="6072" y="4653"/>
                    </a:lnTo>
                    <a:cubicBezTo>
                      <a:pt x="6063" y="4681"/>
                      <a:pt x="6082" y="4709"/>
                      <a:pt x="6108" y="4709"/>
                    </a:cubicBezTo>
                    <a:cubicBezTo>
                      <a:pt x="6116" y="4709"/>
                      <a:pt x="6124" y="4706"/>
                      <a:pt x="6132" y="4701"/>
                    </a:cubicBezTo>
                    <a:lnTo>
                      <a:pt x="6382" y="4522"/>
                    </a:lnTo>
                    <a:lnTo>
                      <a:pt x="6632" y="4701"/>
                    </a:lnTo>
                    <a:cubicBezTo>
                      <a:pt x="6637" y="4706"/>
                      <a:pt x="6644" y="4709"/>
                      <a:pt x="6651" y="4709"/>
                    </a:cubicBezTo>
                    <a:cubicBezTo>
                      <a:pt x="6674" y="4709"/>
                      <a:pt x="6701" y="4681"/>
                      <a:pt x="6691" y="4653"/>
                    </a:cubicBezTo>
                    <a:lnTo>
                      <a:pt x="6596" y="4356"/>
                    </a:lnTo>
                    <a:lnTo>
                      <a:pt x="6846" y="4177"/>
                    </a:lnTo>
                    <a:cubicBezTo>
                      <a:pt x="6882" y="4153"/>
                      <a:pt x="6858" y="4106"/>
                      <a:pt x="6822" y="4106"/>
                    </a:cubicBezTo>
                    <a:lnTo>
                      <a:pt x="6513" y="4106"/>
                    </a:lnTo>
                    <a:lnTo>
                      <a:pt x="6418" y="3820"/>
                    </a:lnTo>
                    <a:cubicBezTo>
                      <a:pt x="6418" y="3790"/>
                      <a:pt x="6397" y="3775"/>
                      <a:pt x="6376" y="3775"/>
                    </a:cubicBezTo>
                    <a:close/>
                    <a:moveTo>
                      <a:pt x="8726" y="3766"/>
                    </a:moveTo>
                    <a:cubicBezTo>
                      <a:pt x="8704" y="3766"/>
                      <a:pt x="8680" y="3784"/>
                      <a:pt x="8680" y="3820"/>
                    </a:cubicBezTo>
                    <a:lnTo>
                      <a:pt x="8585" y="4106"/>
                    </a:lnTo>
                    <a:lnTo>
                      <a:pt x="8287" y="4106"/>
                    </a:lnTo>
                    <a:cubicBezTo>
                      <a:pt x="8239" y="4106"/>
                      <a:pt x="8227" y="4153"/>
                      <a:pt x="8263" y="4177"/>
                    </a:cubicBezTo>
                    <a:lnTo>
                      <a:pt x="8501" y="4356"/>
                    </a:lnTo>
                    <a:lnTo>
                      <a:pt x="8418" y="4653"/>
                    </a:lnTo>
                    <a:cubicBezTo>
                      <a:pt x="8409" y="4681"/>
                      <a:pt x="8428" y="4709"/>
                      <a:pt x="8454" y="4709"/>
                    </a:cubicBezTo>
                    <a:cubicBezTo>
                      <a:pt x="8461" y="4709"/>
                      <a:pt x="8469" y="4706"/>
                      <a:pt x="8477" y="4701"/>
                    </a:cubicBezTo>
                    <a:lnTo>
                      <a:pt x="8727" y="4522"/>
                    </a:lnTo>
                    <a:lnTo>
                      <a:pt x="8966" y="4701"/>
                    </a:lnTo>
                    <a:cubicBezTo>
                      <a:pt x="8974" y="4706"/>
                      <a:pt x="8982" y="4709"/>
                      <a:pt x="8991" y="4709"/>
                    </a:cubicBezTo>
                    <a:cubicBezTo>
                      <a:pt x="9020" y="4709"/>
                      <a:pt x="9046" y="4681"/>
                      <a:pt x="9037" y="4653"/>
                    </a:cubicBezTo>
                    <a:lnTo>
                      <a:pt x="8942" y="4356"/>
                    </a:lnTo>
                    <a:lnTo>
                      <a:pt x="9192" y="4177"/>
                    </a:lnTo>
                    <a:cubicBezTo>
                      <a:pt x="9216" y="4153"/>
                      <a:pt x="9204" y="4106"/>
                      <a:pt x="9168" y="4106"/>
                    </a:cubicBezTo>
                    <a:lnTo>
                      <a:pt x="8870" y="4106"/>
                    </a:lnTo>
                    <a:lnTo>
                      <a:pt x="8763" y="3820"/>
                    </a:lnTo>
                    <a:cubicBezTo>
                      <a:pt x="8769" y="3784"/>
                      <a:pt x="8748" y="3766"/>
                      <a:pt x="8726" y="3766"/>
                    </a:cubicBezTo>
                    <a:close/>
                    <a:moveTo>
                      <a:pt x="1668" y="3775"/>
                    </a:moveTo>
                    <a:cubicBezTo>
                      <a:pt x="1646" y="3775"/>
                      <a:pt x="1625" y="3790"/>
                      <a:pt x="1631" y="3820"/>
                    </a:cubicBezTo>
                    <a:lnTo>
                      <a:pt x="1536" y="4106"/>
                    </a:lnTo>
                    <a:lnTo>
                      <a:pt x="1238" y="4106"/>
                    </a:lnTo>
                    <a:cubicBezTo>
                      <a:pt x="1191" y="4106"/>
                      <a:pt x="1179" y="4153"/>
                      <a:pt x="1215" y="4177"/>
                    </a:cubicBezTo>
                    <a:lnTo>
                      <a:pt x="1453" y="4367"/>
                    </a:lnTo>
                    <a:lnTo>
                      <a:pt x="1357" y="4665"/>
                    </a:lnTo>
                    <a:cubicBezTo>
                      <a:pt x="1349" y="4691"/>
                      <a:pt x="1371" y="4710"/>
                      <a:pt x="1398" y="4710"/>
                    </a:cubicBezTo>
                    <a:cubicBezTo>
                      <a:pt x="1408" y="4710"/>
                      <a:pt x="1419" y="4708"/>
                      <a:pt x="1429" y="4701"/>
                    </a:cubicBezTo>
                    <a:lnTo>
                      <a:pt x="1679" y="4534"/>
                    </a:lnTo>
                    <a:lnTo>
                      <a:pt x="1917" y="4701"/>
                    </a:lnTo>
                    <a:cubicBezTo>
                      <a:pt x="1927" y="4708"/>
                      <a:pt x="1938" y="4710"/>
                      <a:pt x="1948" y="4710"/>
                    </a:cubicBezTo>
                    <a:cubicBezTo>
                      <a:pt x="1975" y="4710"/>
                      <a:pt x="1997" y="4691"/>
                      <a:pt x="1988" y="4665"/>
                    </a:cubicBezTo>
                    <a:lnTo>
                      <a:pt x="1893" y="4367"/>
                    </a:lnTo>
                    <a:lnTo>
                      <a:pt x="2143" y="4177"/>
                    </a:lnTo>
                    <a:cubicBezTo>
                      <a:pt x="2167" y="4153"/>
                      <a:pt x="2155" y="4106"/>
                      <a:pt x="2119" y="4106"/>
                    </a:cubicBezTo>
                    <a:lnTo>
                      <a:pt x="1810" y="4106"/>
                    </a:lnTo>
                    <a:lnTo>
                      <a:pt x="1715" y="3820"/>
                    </a:lnTo>
                    <a:cubicBezTo>
                      <a:pt x="1715" y="3790"/>
                      <a:pt x="1691" y="3775"/>
                      <a:pt x="1668" y="3775"/>
                    </a:cubicBezTo>
                    <a:close/>
                    <a:moveTo>
                      <a:pt x="500" y="4555"/>
                    </a:moveTo>
                    <a:cubicBezTo>
                      <a:pt x="485" y="4555"/>
                      <a:pt x="470" y="4564"/>
                      <a:pt x="464" y="4582"/>
                    </a:cubicBezTo>
                    <a:lnTo>
                      <a:pt x="369" y="4879"/>
                    </a:lnTo>
                    <a:lnTo>
                      <a:pt x="60" y="4879"/>
                    </a:lnTo>
                    <a:cubicBezTo>
                      <a:pt x="24" y="4879"/>
                      <a:pt x="0" y="4927"/>
                      <a:pt x="36" y="4951"/>
                    </a:cubicBezTo>
                    <a:lnTo>
                      <a:pt x="286" y="5129"/>
                    </a:lnTo>
                    <a:lnTo>
                      <a:pt x="191" y="5427"/>
                    </a:lnTo>
                    <a:cubicBezTo>
                      <a:pt x="181" y="5455"/>
                      <a:pt x="208" y="5482"/>
                      <a:pt x="231" y="5482"/>
                    </a:cubicBezTo>
                    <a:cubicBezTo>
                      <a:pt x="238" y="5482"/>
                      <a:pt x="245" y="5480"/>
                      <a:pt x="250" y="5475"/>
                    </a:cubicBezTo>
                    <a:lnTo>
                      <a:pt x="500" y="5296"/>
                    </a:lnTo>
                    <a:lnTo>
                      <a:pt x="750" y="5475"/>
                    </a:lnTo>
                    <a:cubicBezTo>
                      <a:pt x="758" y="5480"/>
                      <a:pt x="766" y="5482"/>
                      <a:pt x="774" y="5482"/>
                    </a:cubicBezTo>
                    <a:cubicBezTo>
                      <a:pt x="800" y="5482"/>
                      <a:pt x="819" y="5455"/>
                      <a:pt x="810" y="5427"/>
                    </a:cubicBezTo>
                    <a:lnTo>
                      <a:pt x="715" y="5129"/>
                    </a:lnTo>
                    <a:lnTo>
                      <a:pt x="965" y="4951"/>
                    </a:lnTo>
                    <a:cubicBezTo>
                      <a:pt x="1000" y="4927"/>
                      <a:pt x="976" y="4879"/>
                      <a:pt x="941" y="4879"/>
                    </a:cubicBezTo>
                    <a:lnTo>
                      <a:pt x="643" y="4879"/>
                    </a:lnTo>
                    <a:lnTo>
                      <a:pt x="536" y="4582"/>
                    </a:lnTo>
                    <a:cubicBezTo>
                      <a:pt x="530" y="4564"/>
                      <a:pt x="515" y="4555"/>
                      <a:pt x="500" y="4555"/>
                    </a:cubicBezTo>
                    <a:close/>
                    <a:moveTo>
                      <a:pt x="2846" y="4537"/>
                    </a:moveTo>
                    <a:cubicBezTo>
                      <a:pt x="2822" y="4537"/>
                      <a:pt x="2798" y="4552"/>
                      <a:pt x="2798" y="4582"/>
                    </a:cubicBezTo>
                    <a:lnTo>
                      <a:pt x="2703" y="4879"/>
                    </a:lnTo>
                    <a:lnTo>
                      <a:pt x="2405" y="4879"/>
                    </a:lnTo>
                    <a:cubicBezTo>
                      <a:pt x="2369" y="4879"/>
                      <a:pt x="2346" y="4927"/>
                      <a:pt x="2381" y="4951"/>
                    </a:cubicBezTo>
                    <a:lnTo>
                      <a:pt x="2631" y="5129"/>
                    </a:lnTo>
                    <a:lnTo>
                      <a:pt x="2536" y="5427"/>
                    </a:lnTo>
                    <a:cubicBezTo>
                      <a:pt x="2527" y="5455"/>
                      <a:pt x="2546" y="5482"/>
                      <a:pt x="2572" y="5482"/>
                    </a:cubicBezTo>
                    <a:cubicBezTo>
                      <a:pt x="2580" y="5482"/>
                      <a:pt x="2588" y="5480"/>
                      <a:pt x="2596" y="5475"/>
                    </a:cubicBezTo>
                    <a:lnTo>
                      <a:pt x="2846" y="5296"/>
                    </a:lnTo>
                    <a:lnTo>
                      <a:pt x="3096" y="5475"/>
                    </a:lnTo>
                    <a:cubicBezTo>
                      <a:pt x="3101" y="5480"/>
                      <a:pt x="3108" y="5482"/>
                      <a:pt x="3115" y="5482"/>
                    </a:cubicBezTo>
                    <a:cubicBezTo>
                      <a:pt x="3138" y="5482"/>
                      <a:pt x="3165" y="5455"/>
                      <a:pt x="3155" y="5427"/>
                    </a:cubicBezTo>
                    <a:lnTo>
                      <a:pt x="3060" y="5129"/>
                    </a:lnTo>
                    <a:lnTo>
                      <a:pt x="3310" y="4951"/>
                    </a:lnTo>
                    <a:cubicBezTo>
                      <a:pt x="3346" y="4927"/>
                      <a:pt x="3322" y="4879"/>
                      <a:pt x="3286" y="4879"/>
                    </a:cubicBezTo>
                    <a:lnTo>
                      <a:pt x="2989" y="4879"/>
                    </a:lnTo>
                    <a:lnTo>
                      <a:pt x="2893" y="4582"/>
                    </a:lnTo>
                    <a:cubicBezTo>
                      <a:pt x="2893" y="4552"/>
                      <a:pt x="2870" y="4537"/>
                      <a:pt x="2846" y="4537"/>
                    </a:cubicBezTo>
                    <a:close/>
                    <a:moveTo>
                      <a:pt x="5203" y="4555"/>
                    </a:moveTo>
                    <a:cubicBezTo>
                      <a:pt x="5188" y="4555"/>
                      <a:pt x="5173" y="4564"/>
                      <a:pt x="5167" y="4582"/>
                    </a:cubicBezTo>
                    <a:lnTo>
                      <a:pt x="5072" y="4879"/>
                    </a:lnTo>
                    <a:lnTo>
                      <a:pt x="4763" y="4879"/>
                    </a:lnTo>
                    <a:cubicBezTo>
                      <a:pt x="4758" y="4878"/>
                      <a:pt x="4754" y="4878"/>
                      <a:pt x="4751" y="4878"/>
                    </a:cubicBezTo>
                    <a:cubicBezTo>
                      <a:pt x="4713" y="4878"/>
                      <a:pt x="4706" y="4929"/>
                      <a:pt x="4739" y="4951"/>
                    </a:cubicBezTo>
                    <a:lnTo>
                      <a:pt x="4989" y="5129"/>
                    </a:lnTo>
                    <a:lnTo>
                      <a:pt x="4894" y="5427"/>
                    </a:lnTo>
                    <a:cubicBezTo>
                      <a:pt x="4884" y="5455"/>
                      <a:pt x="4904" y="5482"/>
                      <a:pt x="4930" y="5482"/>
                    </a:cubicBezTo>
                    <a:cubicBezTo>
                      <a:pt x="4937" y="5482"/>
                      <a:pt x="4945" y="5480"/>
                      <a:pt x="4953" y="5475"/>
                    </a:cubicBezTo>
                    <a:lnTo>
                      <a:pt x="5203" y="5296"/>
                    </a:lnTo>
                    <a:lnTo>
                      <a:pt x="5453" y="5475"/>
                    </a:lnTo>
                    <a:cubicBezTo>
                      <a:pt x="5461" y="5480"/>
                      <a:pt x="5469" y="5482"/>
                      <a:pt x="5477" y="5482"/>
                    </a:cubicBezTo>
                    <a:cubicBezTo>
                      <a:pt x="5503" y="5482"/>
                      <a:pt x="5522" y="5455"/>
                      <a:pt x="5513" y="5427"/>
                    </a:cubicBezTo>
                    <a:lnTo>
                      <a:pt x="5417" y="5129"/>
                    </a:lnTo>
                    <a:lnTo>
                      <a:pt x="5668" y="4951"/>
                    </a:lnTo>
                    <a:cubicBezTo>
                      <a:pt x="5700" y="4929"/>
                      <a:pt x="5693" y="4878"/>
                      <a:pt x="5656" y="4878"/>
                    </a:cubicBezTo>
                    <a:cubicBezTo>
                      <a:pt x="5652" y="4878"/>
                      <a:pt x="5648" y="4878"/>
                      <a:pt x="5644" y="4879"/>
                    </a:cubicBezTo>
                    <a:lnTo>
                      <a:pt x="5334" y="4879"/>
                    </a:lnTo>
                    <a:lnTo>
                      <a:pt x="5239" y="4582"/>
                    </a:lnTo>
                    <a:cubicBezTo>
                      <a:pt x="5233" y="4564"/>
                      <a:pt x="5218" y="4555"/>
                      <a:pt x="5203" y="4555"/>
                    </a:cubicBezTo>
                    <a:close/>
                    <a:moveTo>
                      <a:pt x="7549" y="4537"/>
                    </a:moveTo>
                    <a:cubicBezTo>
                      <a:pt x="7525" y="4537"/>
                      <a:pt x="7501" y="4552"/>
                      <a:pt x="7501" y="4582"/>
                    </a:cubicBezTo>
                    <a:lnTo>
                      <a:pt x="7406" y="4879"/>
                    </a:lnTo>
                    <a:lnTo>
                      <a:pt x="7108" y="4879"/>
                    </a:lnTo>
                    <a:cubicBezTo>
                      <a:pt x="7104" y="4878"/>
                      <a:pt x="7100" y="4878"/>
                      <a:pt x="7096" y="4878"/>
                    </a:cubicBezTo>
                    <a:cubicBezTo>
                      <a:pt x="7059" y="4878"/>
                      <a:pt x="7052" y="4929"/>
                      <a:pt x="7084" y="4951"/>
                    </a:cubicBezTo>
                    <a:lnTo>
                      <a:pt x="7334" y="5129"/>
                    </a:lnTo>
                    <a:lnTo>
                      <a:pt x="7239" y="5427"/>
                    </a:lnTo>
                    <a:cubicBezTo>
                      <a:pt x="7230" y="5455"/>
                      <a:pt x="7249" y="5482"/>
                      <a:pt x="7275" y="5482"/>
                    </a:cubicBezTo>
                    <a:cubicBezTo>
                      <a:pt x="7283" y="5482"/>
                      <a:pt x="7291" y="5480"/>
                      <a:pt x="7299" y="5475"/>
                    </a:cubicBezTo>
                    <a:lnTo>
                      <a:pt x="7549" y="5296"/>
                    </a:lnTo>
                    <a:lnTo>
                      <a:pt x="7799" y="5475"/>
                    </a:lnTo>
                    <a:cubicBezTo>
                      <a:pt x="7804" y="5480"/>
                      <a:pt x="7811" y="5482"/>
                      <a:pt x="7818" y="5482"/>
                    </a:cubicBezTo>
                    <a:cubicBezTo>
                      <a:pt x="7841" y="5482"/>
                      <a:pt x="7867" y="5455"/>
                      <a:pt x="7858" y="5427"/>
                    </a:cubicBezTo>
                    <a:lnTo>
                      <a:pt x="7763" y="5129"/>
                    </a:lnTo>
                    <a:lnTo>
                      <a:pt x="8013" y="4951"/>
                    </a:lnTo>
                    <a:cubicBezTo>
                      <a:pt x="8046" y="4929"/>
                      <a:pt x="8029" y="4878"/>
                      <a:pt x="7998" y="4878"/>
                    </a:cubicBezTo>
                    <a:cubicBezTo>
                      <a:pt x="7996" y="4878"/>
                      <a:pt x="7992" y="4878"/>
                      <a:pt x="7989" y="4879"/>
                    </a:cubicBezTo>
                    <a:lnTo>
                      <a:pt x="7692" y="4879"/>
                    </a:lnTo>
                    <a:lnTo>
                      <a:pt x="7596" y="4582"/>
                    </a:lnTo>
                    <a:cubicBezTo>
                      <a:pt x="7596" y="4552"/>
                      <a:pt x="7573" y="4537"/>
                      <a:pt x="7549" y="4537"/>
                    </a:cubicBezTo>
                    <a:close/>
                    <a:moveTo>
                      <a:pt x="9894" y="4537"/>
                    </a:moveTo>
                    <a:cubicBezTo>
                      <a:pt x="9870" y="4537"/>
                      <a:pt x="9847" y="4552"/>
                      <a:pt x="9847" y="4582"/>
                    </a:cubicBezTo>
                    <a:lnTo>
                      <a:pt x="9751" y="4879"/>
                    </a:lnTo>
                    <a:lnTo>
                      <a:pt x="9454" y="4879"/>
                    </a:lnTo>
                    <a:cubicBezTo>
                      <a:pt x="9418" y="4879"/>
                      <a:pt x="9406" y="4927"/>
                      <a:pt x="9430" y="4951"/>
                    </a:cubicBezTo>
                    <a:lnTo>
                      <a:pt x="9680" y="5129"/>
                    </a:lnTo>
                    <a:lnTo>
                      <a:pt x="9585" y="5427"/>
                    </a:lnTo>
                    <a:cubicBezTo>
                      <a:pt x="9575" y="5455"/>
                      <a:pt x="9602" y="5482"/>
                      <a:pt x="9625" y="5482"/>
                    </a:cubicBezTo>
                    <a:cubicBezTo>
                      <a:pt x="9632" y="5482"/>
                      <a:pt x="9639" y="5480"/>
                      <a:pt x="9644" y="5475"/>
                    </a:cubicBezTo>
                    <a:lnTo>
                      <a:pt x="9894" y="5296"/>
                    </a:lnTo>
                    <a:lnTo>
                      <a:pt x="10144" y="5475"/>
                    </a:lnTo>
                    <a:cubicBezTo>
                      <a:pt x="10152" y="5480"/>
                      <a:pt x="10160" y="5482"/>
                      <a:pt x="10168" y="5482"/>
                    </a:cubicBezTo>
                    <a:cubicBezTo>
                      <a:pt x="10194" y="5482"/>
                      <a:pt x="10213" y="5455"/>
                      <a:pt x="10204" y="5427"/>
                    </a:cubicBezTo>
                    <a:lnTo>
                      <a:pt x="10120" y="5129"/>
                    </a:lnTo>
                    <a:lnTo>
                      <a:pt x="10359" y="4951"/>
                    </a:lnTo>
                    <a:cubicBezTo>
                      <a:pt x="10394" y="4927"/>
                      <a:pt x="10382" y="4879"/>
                      <a:pt x="10335" y="4879"/>
                    </a:cubicBezTo>
                    <a:lnTo>
                      <a:pt x="10037" y="4879"/>
                    </a:lnTo>
                    <a:lnTo>
                      <a:pt x="9942" y="4582"/>
                    </a:lnTo>
                    <a:cubicBezTo>
                      <a:pt x="9942" y="4552"/>
                      <a:pt x="9918" y="4537"/>
                      <a:pt x="9894" y="4537"/>
                    </a:cubicBezTo>
                    <a:close/>
                    <a:moveTo>
                      <a:pt x="4018" y="5287"/>
                    </a:moveTo>
                    <a:cubicBezTo>
                      <a:pt x="3998" y="5287"/>
                      <a:pt x="3977" y="5302"/>
                      <a:pt x="3977" y="5332"/>
                    </a:cubicBezTo>
                    <a:lnTo>
                      <a:pt x="3882" y="5618"/>
                    </a:lnTo>
                    <a:lnTo>
                      <a:pt x="3584" y="5618"/>
                    </a:lnTo>
                    <a:cubicBezTo>
                      <a:pt x="3536" y="5618"/>
                      <a:pt x="3524" y="5665"/>
                      <a:pt x="3560" y="5689"/>
                    </a:cubicBezTo>
                    <a:lnTo>
                      <a:pt x="3798" y="5868"/>
                    </a:lnTo>
                    <a:lnTo>
                      <a:pt x="3715" y="6165"/>
                    </a:lnTo>
                    <a:cubicBezTo>
                      <a:pt x="3706" y="6200"/>
                      <a:pt x="3723" y="6222"/>
                      <a:pt x="3747" y="6222"/>
                    </a:cubicBezTo>
                    <a:cubicBezTo>
                      <a:pt x="3755" y="6222"/>
                      <a:pt x="3765" y="6219"/>
                      <a:pt x="3774" y="6213"/>
                    </a:cubicBezTo>
                    <a:lnTo>
                      <a:pt x="4024" y="6034"/>
                    </a:lnTo>
                    <a:lnTo>
                      <a:pt x="4263" y="6213"/>
                    </a:lnTo>
                    <a:cubicBezTo>
                      <a:pt x="4272" y="6219"/>
                      <a:pt x="4283" y="6222"/>
                      <a:pt x="4292" y="6222"/>
                    </a:cubicBezTo>
                    <a:cubicBezTo>
                      <a:pt x="4320" y="6222"/>
                      <a:pt x="4343" y="6200"/>
                      <a:pt x="4334" y="6165"/>
                    </a:cubicBezTo>
                    <a:lnTo>
                      <a:pt x="4239" y="5868"/>
                    </a:lnTo>
                    <a:lnTo>
                      <a:pt x="4489" y="5689"/>
                    </a:lnTo>
                    <a:cubicBezTo>
                      <a:pt x="4525" y="5665"/>
                      <a:pt x="4501" y="5618"/>
                      <a:pt x="4465" y="5618"/>
                    </a:cubicBezTo>
                    <a:lnTo>
                      <a:pt x="4167" y="5618"/>
                    </a:lnTo>
                    <a:lnTo>
                      <a:pt x="4060" y="5332"/>
                    </a:lnTo>
                    <a:cubicBezTo>
                      <a:pt x="4060" y="5302"/>
                      <a:pt x="4039" y="5287"/>
                      <a:pt x="4018" y="5287"/>
                    </a:cubicBezTo>
                    <a:close/>
                    <a:moveTo>
                      <a:pt x="6379" y="5292"/>
                    </a:moveTo>
                    <a:cubicBezTo>
                      <a:pt x="6357" y="5292"/>
                      <a:pt x="6334" y="5307"/>
                      <a:pt x="6334" y="5332"/>
                    </a:cubicBezTo>
                    <a:lnTo>
                      <a:pt x="6239" y="5618"/>
                    </a:lnTo>
                    <a:lnTo>
                      <a:pt x="5941" y="5618"/>
                    </a:lnTo>
                    <a:cubicBezTo>
                      <a:pt x="5894" y="5618"/>
                      <a:pt x="5882" y="5677"/>
                      <a:pt x="5918" y="5701"/>
                    </a:cubicBezTo>
                    <a:lnTo>
                      <a:pt x="6156" y="5868"/>
                    </a:lnTo>
                    <a:lnTo>
                      <a:pt x="6072" y="6165"/>
                    </a:lnTo>
                    <a:cubicBezTo>
                      <a:pt x="6064" y="6200"/>
                      <a:pt x="6080" y="6222"/>
                      <a:pt x="6104" y="6222"/>
                    </a:cubicBezTo>
                    <a:cubicBezTo>
                      <a:pt x="6113" y="6222"/>
                      <a:pt x="6122" y="6219"/>
                      <a:pt x="6132" y="6213"/>
                    </a:cubicBezTo>
                    <a:lnTo>
                      <a:pt x="6382" y="6034"/>
                    </a:lnTo>
                    <a:lnTo>
                      <a:pt x="6632" y="6213"/>
                    </a:lnTo>
                    <a:cubicBezTo>
                      <a:pt x="6638" y="6219"/>
                      <a:pt x="6646" y="6222"/>
                      <a:pt x="6655" y="6222"/>
                    </a:cubicBezTo>
                    <a:cubicBezTo>
                      <a:pt x="6677" y="6222"/>
                      <a:pt x="6700" y="6200"/>
                      <a:pt x="6691" y="6165"/>
                    </a:cubicBezTo>
                    <a:lnTo>
                      <a:pt x="6596" y="5868"/>
                    </a:lnTo>
                    <a:lnTo>
                      <a:pt x="6846" y="5689"/>
                    </a:lnTo>
                    <a:cubicBezTo>
                      <a:pt x="6870" y="5665"/>
                      <a:pt x="6858" y="5618"/>
                      <a:pt x="6822" y="5618"/>
                    </a:cubicBezTo>
                    <a:lnTo>
                      <a:pt x="6513" y="5618"/>
                    </a:lnTo>
                    <a:lnTo>
                      <a:pt x="6418" y="5332"/>
                    </a:lnTo>
                    <a:cubicBezTo>
                      <a:pt x="6418" y="5304"/>
                      <a:pt x="6399" y="5292"/>
                      <a:pt x="6379" y="5292"/>
                    </a:cubicBezTo>
                    <a:close/>
                    <a:moveTo>
                      <a:pt x="8726" y="5287"/>
                    </a:moveTo>
                    <a:cubicBezTo>
                      <a:pt x="8704" y="5287"/>
                      <a:pt x="8680" y="5302"/>
                      <a:pt x="8680" y="5332"/>
                    </a:cubicBezTo>
                    <a:lnTo>
                      <a:pt x="8585" y="5618"/>
                    </a:lnTo>
                    <a:lnTo>
                      <a:pt x="8287" y="5618"/>
                    </a:lnTo>
                    <a:cubicBezTo>
                      <a:pt x="8239" y="5618"/>
                      <a:pt x="8227" y="5665"/>
                      <a:pt x="8263" y="5689"/>
                    </a:cubicBezTo>
                    <a:lnTo>
                      <a:pt x="8501" y="5868"/>
                    </a:lnTo>
                    <a:lnTo>
                      <a:pt x="8418" y="6165"/>
                    </a:lnTo>
                    <a:cubicBezTo>
                      <a:pt x="8409" y="6200"/>
                      <a:pt x="8426" y="6222"/>
                      <a:pt x="8450" y="6222"/>
                    </a:cubicBezTo>
                    <a:cubicBezTo>
                      <a:pt x="8458" y="6222"/>
                      <a:pt x="8468" y="6219"/>
                      <a:pt x="8477" y="6213"/>
                    </a:cubicBezTo>
                    <a:lnTo>
                      <a:pt x="8727" y="6034"/>
                    </a:lnTo>
                    <a:lnTo>
                      <a:pt x="8966" y="6213"/>
                    </a:lnTo>
                    <a:cubicBezTo>
                      <a:pt x="8975" y="6219"/>
                      <a:pt x="8986" y="6222"/>
                      <a:pt x="8995" y="6222"/>
                    </a:cubicBezTo>
                    <a:cubicBezTo>
                      <a:pt x="9023" y="6222"/>
                      <a:pt x="9046" y="6200"/>
                      <a:pt x="9037" y="6165"/>
                    </a:cubicBezTo>
                    <a:lnTo>
                      <a:pt x="8942" y="5868"/>
                    </a:lnTo>
                    <a:lnTo>
                      <a:pt x="9192" y="5689"/>
                    </a:lnTo>
                    <a:cubicBezTo>
                      <a:pt x="9216" y="5665"/>
                      <a:pt x="9204" y="5618"/>
                      <a:pt x="9168" y="5618"/>
                    </a:cubicBezTo>
                    <a:lnTo>
                      <a:pt x="8870" y="5618"/>
                    </a:lnTo>
                    <a:lnTo>
                      <a:pt x="8763" y="5332"/>
                    </a:lnTo>
                    <a:cubicBezTo>
                      <a:pt x="8769" y="5302"/>
                      <a:pt x="8748" y="5287"/>
                      <a:pt x="8726" y="5287"/>
                    </a:cubicBezTo>
                    <a:close/>
                    <a:moveTo>
                      <a:pt x="1668" y="5287"/>
                    </a:moveTo>
                    <a:cubicBezTo>
                      <a:pt x="1646" y="5287"/>
                      <a:pt x="1625" y="5302"/>
                      <a:pt x="1631" y="5332"/>
                    </a:cubicBezTo>
                    <a:lnTo>
                      <a:pt x="1536" y="5618"/>
                    </a:lnTo>
                    <a:lnTo>
                      <a:pt x="1238" y="5618"/>
                    </a:lnTo>
                    <a:cubicBezTo>
                      <a:pt x="1191" y="5618"/>
                      <a:pt x="1179" y="5677"/>
                      <a:pt x="1215" y="5689"/>
                    </a:cubicBezTo>
                    <a:lnTo>
                      <a:pt x="1453" y="5880"/>
                    </a:lnTo>
                    <a:lnTo>
                      <a:pt x="1357" y="6177"/>
                    </a:lnTo>
                    <a:cubicBezTo>
                      <a:pt x="1348" y="6205"/>
                      <a:pt x="1375" y="6233"/>
                      <a:pt x="1404" y="6233"/>
                    </a:cubicBezTo>
                    <a:cubicBezTo>
                      <a:pt x="1412" y="6233"/>
                      <a:pt x="1421" y="6230"/>
                      <a:pt x="1429" y="6225"/>
                    </a:cubicBezTo>
                    <a:lnTo>
                      <a:pt x="1679" y="6046"/>
                    </a:lnTo>
                    <a:lnTo>
                      <a:pt x="1917" y="6225"/>
                    </a:lnTo>
                    <a:cubicBezTo>
                      <a:pt x="1925" y="6230"/>
                      <a:pt x="1934" y="6233"/>
                      <a:pt x="1942" y="6233"/>
                    </a:cubicBezTo>
                    <a:cubicBezTo>
                      <a:pt x="1971" y="6233"/>
                      <a:pt x="1998" y="6205"/>
                      <a:pt x="1988" y="6177"/>
                    </a:cubicBezTo>
                    <a:lnTo>
                      <a:pt x="1893" y="5880"/>
                    </a:lnTo>
                    <a:lnTo>
                      <a:pt x="2143" y="5689"/>
                    </a:lnTo>
                    <a:cubicBezTo>
                      <a:pt x="2179" y="5665"/>
                      <a:pt x="2155" y="5618"/>
                      <a:pt x="2119" y="5618"/>
                    </a:cubicBezTo>
                    <a:lnTo>
                      <a:pt x="1810" y="5618"/>
                    </a:lnTo>
                    <a:lnTo>
                      <a:pt x="1715" y="5332"/>
                    </a:lnTo>
                    <a:cubicBezTo>
                      <a:pt x="1715" y="5302"/>
                      <a:pt x="1691" y="5287"/>
                      <a:pt x="1668" y="5287"/>
                    </a:cubicBezTo>
                    <a:close/>
                    <a:moveTo>
                      <a:pt x="502" y="6072"/>
                    </a:moveTo>
                    <a:cubicBezTo>
                      <a:pt x="489" y="6072"/>
                      <a:pt x="474" y="6079"/>
                      <a:pt x="464" y="6094"/>
                    </a:cubicBezTo>
                    <a:lnTo>
                      <a:pt x="369" y="6392"/>
                    </a:lnTo>
                    <a:lnTo>
                      <a:pt x="60" y="6392"/>
                    </a:lnTo>
                    <a:cubicBezTo>
                      <a:pt x="24" y="6392"/>
                      <a:pt x="12" y="6439"/>
                      <a:pt x="36" y="6463"/>
                    </a:cubicBezTo>
                    <a:lnTo>
                      <a:pt x="286" y="6642"/>
                    </a:lnTo>
                    <a:lnTo>
                      <a:pt x="191" y="6939"/>
                    </a:lnTo>
                    <a:cubicBezTo>
                      <a:pt x="181" y="6967"/>
                      <a:pt x="208" y="6995"/>
                      <a:pt x="237" y="6995"/>
                    </a:cubicBezTo>
                    <a:cubicBezTo>
                      <a:pt x="245" y="6995"/>
                      <a:pt x="254" y="6992"/>
                      <a:pt x="262" y="6987"/>
                    </a:cubicBezTo>
                    <a:lnTo>
                      <a:pt x="500" y="6820"/>
                    </a:lnTo>
                    <a:lnTo>
                      <a:pt x="750" y="6999"/>
                    </a:lnTo>
                    <a:cubicBezTo>
                      <a:pt x="758" y="7004"/>
                      <a:pt x="766" y="7006"/>
                      <a:pt x="774" y="7006"/>
                    </a:cubicBezTo>
                    <a:cubicBezTo>
                      <a:pt x="800" y="7006"/>
                      <a:pt x="819" y="6979"/>
                      <a:pt x="810" y="6951"/>
                    </a:cubicBezTo>
                    <a:lnTo>
                      <a:pt x="715" y="6653"/>
                    </a:lnTo>
                    <a:lnTo>
                      <a:pt x="965" y="6475"/>
                    </a:lnTo>
                    <a:cubicBezTo>
                      <a:pt x="1000" y="6451"/>
                      <a:pt x="976" y="6403"/>
                      <a:pt x="941" y="6403"/>
                    </a:cubicBezTo>
                    <a:lnTo>
                      <a:pt x="643" y="6403"/>
                    </a:lnTo>
                    <a:lnTo>
                      <a:pt x="536" y="6106"/>
                    </a:lnTo>
                    <a:cubicBezTo>
                      <a:pt x="536" y="6085"/>
                      <a:pt x="520" y="6072"/>
                      <a:pt x="502" y="6072"/>
                    </a:cubicBezTo>
                    <a:close/>
                    <a:moveTo>
                      <a:pt x="2846" y="6052"/>
                    </a:moveTo>
                    <a:cubicBezTo>
                      <a:pt x="2822" y="6052"/>
                      <a:pt x="2798" y="6070"/>
                      <a:pt x="2798" y="6106"/>
                    </a:cubicBezTo>
                    <a:lnTo>
                      <a:pt x="2703" y="6403"/>
                    </a:lnTo>
                    <a:lnTo>
                      <a:pt x="2405" y="6403"/>
                    </a:lnTo>
                    <a:cubicBezTo>
                      <a:pt x="2369" y="6403"/>
                      <a:pt x="2346" y="6451"/>
                      <a:pt x="2381" y="6475"/>
                    </a:cubicBezTo>
                    <a:lnTo>
                      <a:pt x="2631" y="6653"/>
                    </a:lnTo>
                    <a:lnTo>
                      <a:pt x="2536" y="6951"/>
                    </a:lnTo>
                    <a:cubicBezTo>
                      <a:pt x="2527" y="6979"/>
                      <a:pt x="2546" y="7006"/>
                      <a:pt x="2572" y="7006"/>
                    </a:cubicBezTo>
                    <a:cubicBezTo>
                      <a:pt x="2580" y="7006"/>
                      <a:pt x="2588" y="7004"/>
                      <a:pt x="2596" y="6999"/>
                    </a:cubicBezTo>
                    <a:lnTo>
                      <a:pt x="2846" y="6820"/>
                    </a:lnTo>
                    <a:lnTo>
                      <a:pt x="3096" y="6999"/>
                    </a:lnTo>
                    <a:cubicBezTo>
                      <a:pt x="3101" y="7004"/>
                      <a:pt x="3108" y="7006"/>
                      <a:pt x="3115" y="7006"/>
                    </a:cubicBezTo>
                    <a:cubicBezTo>
                      <a:pt x="3138" y="7006"/>
                      <a:pt x="3165" y="6979"/>
                      <a:pt x="3155" y="6951"/>
                    </a:cubicBezTo>
                    <a:lnTo>
                      <a:pt x="3060" y="6653"/>
                    </a:lnTo>
                    <a:lnTo>
                      <a:pt x="3310" y="6475"/>
                    </a:lnTo>
                    <a:cubicBezTo>
                      <a:pt x="3346" y="6451"/>
                      <a:pt x="3322" y="6403"/>
                      <a:pt x="3286" y="6403"/>
                    </a:cubicBezTo>
                    <a:lnTo>
                      <a:pt x="2989" y="6403"/>
                    </a:lnTo>
                    <a:lnTo>
                      <a:pt x="2893" y="6106"/>
                    </a:lnTo>
                    <a:cubicBezTo>
                      <a:pt x="2893" y="6070"/>
                      <a:pt x="2870" y="6052"/>
                      <a:pt x="2846" y="6052"/>
                    </a:cubicBezTo>
                    <a:close/>
                    <a:moveTo>
                      <a:pt x="5203" y="6070"/>
                    </a:moveTo>
                    <a:cubicBezTo>
                      <a:pt x="5188" y="6070"/>
                      <a:pt x="5173" y="6082"/>
                      <a:pt x="5167" y="6106"/>
                    </a:cubicBezTo>
                    <a:lnTo>
                      <a:pt x="5072" y="6403"/>
                    </a:lnTo>
                    <a:lnTo>
                      <a:pt x="4763" y="6403"/>
                    </a:lnTo>
                    <a:cubicBezTo>
                      <a:pt x="4727" y="6403"/>
                      <a:pt x="4703" y="6451"/>
                      <a:pt x="4739" y="6475"/>
                    </a:cubicBezTo>
                    <a:lnTo>
                      <a:pt x="4989" y="6653"/>
                    </a:lnTo>
                    <a:lnTo>
                      <a:pt x="4894" y="6951"/>
                    </a:lnTo>
                    <a:cubicBezTo>
                      <a:pt x="4884" y="6979"/>
                      <a:pt x="4904" y="7006"/>
                      <a:pt x="4930" y="7006"/>
                    </a:cubicBezTo>
                    <a:cubicBezTo>
                      <a:pt x="4937" y="7006"/>
                      <a:pt x="4945" y="7004"/>
                      <a:pt x="4953" y="6999"/>
                    </a:cubicBezTo>
                    <a:lnTo>
                      <a:pt x="5203" y="6820"/>
                    </a:lnTo>
                    <a:lnTo>
                      <a:pt x="5453" y="6999"/>
                    </a:lnTo>
                    <a:cubicBezTo>
                      <a:pt x="5461" y="7004"/>
                      <a:pt x="5469" y="7006"/>
                      <a:pt x="5477" y="7006"/>
                    </a:cubicBezTo>
                    <a:cubicBezTo>
                      <a:pt x="5503" y="7006"/>
                      <a:pt x="5522" y="6979"/>
                      <a:pt x="5513" y="6951"/>
                    </a:cubicBezTo>
                    <a:lnTo>
                      <a:pt x="5417" y="6653"/>
                    </a:lnTo>
                    <a:lnTo>
                      <a:pt x="5668" y="6475"/>
                    </a:lnTo>
                    <a:cubicBezTo>
                      <a:pt x="5703" y="6451"/>
                      <a:pt x="5679" y="6403"/>
                      <a:pt x="5644" y="6403"/>
                    </a:cubicBezTo>
                    <a:lnTo>
                      <a:pt x="5334" y="6403"/>
                    </a:lnTo>
                    <a:lnTo>
                      <a:pt x="5239" y="6106"/>
                    </a:lnTo>
                    <a:cubicBezTo>
                      <a:pt x="5233" y="6082"/>
                      <a:pt x="5218" y="6070"/>
                      <a:pt x="5203" y="6070"/>
                    </a:cubicBezTo>
                    <a:close/>
                    <a:moveTo>
                      <a:pt x="7547" y="6055"/>
                    </a:moveTo>
                    <a:cubicBezTo>
                      <a:pt x="7526" y="6055"/>
                      <a:pt x="7506" y="6067"/>
                      <a:pt x="7501" y="6094"/>
                    </a:cubicBezTo>
                    <a:lnTo>
                      <a:pt x="7406" y="6392"/>
                    </a:lnTo>
                    <a:lnTo>
                      <a:pt x="7108" y="6392"/>
                    </a:lnTo>
                    <a:cubicBezTo>
                      <a:pt x="7072" y="6392"/>
                      <a:pt x="7049" y="6439"/>
                      <a:pt x="7084" y="6463"/>
                    </a:cubicBezTo>
                    <a:lnTo>
                      <a:pt x="7334" y="6642"/>
                    </a:lnTo>
                    <a:lnTo>
                      <a:pt x="7239" y="6939"/>
                    </a:lnTo>
                    <a:cubicBezTo>
                      <a:pt x="7230" y="6967"/>
                      <a:pt x="7249" y="6995"/>
                      <a:pt x="7275" y="6995"/>
                    </a:cubicBezTo>
                    <a:cubicBezTo>
                      <a:pt x="7283" y="6995"/>
                      <a:pt x="7291" y="6992"/>
                      <a:pt x="7299" y="6987"/>
                    </a:cubicBezTo>
                    <a:lnTo>
                      <a:pt x="7549" y="6808"/>
                    </a:lnTo>
                    <a:lnTo>
                      <a:pt x="7799" y="6999"/>
                    </a:lnTo>
                    <a:cubicBezTo>
                      <a:pt x="7804" y="7004"/>
                      <a:pt x="7811" y="7006"/>
                      <a:pt x="7818" y="7006"/>
                    </a:cubicBezTo>
                    <a:cubicBezTo>
                      <a:pt x="7841" y="7006"/>
                      <a:pt x="7867" y="6979"/>
                      <a:pt x="7858" y="6951"/>
                    </a:cubicBezTo>
                    <a:lnTo>
                      <a:pt x="7763" y="6653"/>
                    </a:lnTo>
                    <a:lnTo>
                      <a:pt x="8013" y="6475"/>
                    </a:lnTo>
                    <a:cubicBezTo>
                      <a:pt x="8037" y="6451"/>
                      <a:pt x="8025" y="6403"/>
                      <a:pt x="7989" y="6403"/>
                    </a:cubicBezTo>
                    <a:lnTo>
                      <a:pt x="7692" y="6403"/>
                    </a:lnTo>
                    <a:lnTo>
                      <a:pt x="7596" y="6106"/>
                    </a:lnTo>
                    <a:cubicBezTo>
                      <a:pt x="7596" y="6073"/>
                      <a:pt x="7571" y="6055"/>
                      <a:pt x="7547" y="6055"/>
                    </a:cubicBezTo>
                    <a:close/>
                    <a:moveTo>
                      <a:pt x="9894" y="6052"/>
                    </a:moveTo>
                    <a:cubicBezTo>
                      <a:pt x="9870" y="6052"/>
                      <a:pt x="9847" y="6070"/>
                      <a:pt x="9847" y="6106"/>
                    </a:cubicBezTo>
                    <a:lnTo>
                      <a:pt x="9751" y="6403"/>
                    </a:lnTo>
                    <a:lnTo>
                      <a:pt x="9454" y="6403"/>
                    </a:lnTo>
                    <a:cubicBezTo>
                      <a:pt x="9418" y="6403"/>
                      <a:pt x="9406" y="6451"/>
                      <a:pt x="9430" y="6475"/>
                    </a:cubicBezTo>
                    <a:lnTo>
                      <a:pt x="9680" y="6653"/>
                    </a:lnTo>
                    <a:lnTo>
                      <a:pt x="9585" y="6951"/>
                    </a:lnTo>
                    <a:cubicBezTo>
                      <a:pt x="9575" y="6979"/>
                      <a:pt x="9602" y="7006"/>
                      <a:pt x="9625" y="7006"/>
                    </a:cubicBezTo>
                    <a:cubicBezTo>
                      <a:pt x="9632" y="7006"/>
                      <a:pt x="9639" y="7004"/>
                      <a:pt x="9644" y="6999"/>
                    </a:cubicBezTo>
                    <a:lnTo>
                      <a:pt x="9894" y="6820"/>
                    </a:lnTo>
                    <a:lnTo>
                      <a:pt x="10144" y="6999"/>
                    </a:lnTo>
                    <a:cubicBezTo>
                      <a:pt x="10152" y="7004"/>
                      <a:pt x="10160" y="7006"/>
                      <a:pt x="10168" y="7006"/>
                    </a:cubicBezTo>
                    <a:cubicBezTo>
                      <a:pt x="10194" y="7006"/>
                      <a:pt x="10213" y="6979"/>
                      <a:pt x="10204" y="6951"/>
                    </a:cubicBezTo>
                    <a:lnTo>
                      <a:pt x="10120" y="6653"/>
                    </a:lnTo>
                    <a:lnTo>
                      <a:pt x="10359" y="6475"/>
                    </a:lnTo>
                    <a:cubicBezTo>
                      <a:pt x="10394" y="6451"/>
                      <a:pt x="10382" y="6403"/>
                      <a:pt x="10335" y="6403"/>
                    </a:cubicBezTo>
                    <a:lnTo>
                      <a:pt x="10037" y="6403"/>
                    </a:lnTo>
                    <a:lnTo>
                      <a:pt x="9942" y="6106"/>
                    </a:lnTo>
                    <a:cubicBezTo>
                      <a:pt x="9942" y="6070"/>
                      <a:pt x="9918" y="6052"/>
                      <a:pt x="9894" y="60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7" name="Google Shape;12907;p44"/>
            <p:cNvSpPr/>
            <p:nvPr/>
          </p:nvSpPr>
          <p:spPr>
            <a:xfrm flipH="1">
              <a:off x="826633" y="3944669"/>
              <a:ext cx="373211" cy="395193"/>
            </a:xfrm>
            <a:custGeom>
              <a:avLst/>
              <a:gdLst/>
              <a:ahLst/>
              <a:cxnLst/>
              <a:rect l="l" t="t" r="r" b="b"/>
              <a:pathLst>
                <a:path w="8847" h="10678" extrusionOk="0">
                  <a:moveTo>
                    <a:pt x="3537" y="1"/>
                  </a:moveTo>
                  <a:lnTo>
                    <a:pt x="3513" y="6478"/>
                  </a:lnTo>
                  <a:lnTo>
                    <a:pt x="3537" y="6704"/>
                  </a:lnTo>
                  <a:lnTo>
                    <a:pt x="3334" y="6704"/>
                  </a:lnTo>
                  <a:cubicBezTo>
                    <a:pt x="417" y="6847"/>
                    <a:pt x="1" y="8692"/>
                    <a:pt x="1" y="9692"/>
                  </a:cubicBezTo>
                  <a:cubicBezTo>
                    <a:pt x="1" y="9811"/>
                    <a:pt x="12" y="9907"/>
                    <a:pt x="12" y="9990"/>
                  </a:cubicBezTo>
                  <a:cubicBezTo>
                    <a:pt x="24" y="10109"/>
                    <a:pt x="36" y="10228"/>
                    <a:pt x="60" y="10347"/>
                  </a:cubicBezTo>
                  <a:cubicBezTo>
                    <a:pt x="1513" y="10567"/>
                    <a:pt x="2980" y="10678"/>
                    <a:pt x="4449" y="10678"/>
                  </a:cubicBezTo>
                  <a:cubicBezTo>
                    <a:pt x="5918" y="10678"/>
                    <a:pt x="7388" y="10567"/>
                    <a:pt x="8847" y="10347"/>
                  </a:cubicBezTo>
                  <a:lnTo>
                    <a:pt x="8835" y="9823"/>
                  </a:lnTo>
                  <a:lnTo>
                    <a:pt x="8835" y="9526"/>
                  </a:lnTo>
                  <a:lnTo>
                    <a:pt x="8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8" name="Google Shape;12908;p44"/>
            <p:cNvSpPr/>
            <p:nvPr/>
          </p:nvSpPr>
          <p:spPr>
            <a:xfrm flipH="1">
              <a:off x="827139" y="3944225"/>
              <a:ext cx="372704" cy="382868"/>
            </a:xfrm>
            <a:custGeom>
              <a:avLst/>
              <a:gdLst/>
              <a:ahLst/>
              <a:cxnLst/>
              <a:rect l="l" t="t" r="r" b="b"/>
              <a:pathLst>
                <a:path w="8835" h="10345" extrusionOk="0">
                  <a:moveTo>
                    <a:pt x="7275" y="1"/>
                  </a:moveTo>
                  <a:cubicBezTo>
                    <a:pt x="7240" y="1930"/>
                    <a:pt x="6739" y="7918"/>
                    <a:pt x="6620" y="9895"/>
                  </a:cubicBezTo>
                  <a:cubicBezTo>
                    <a:pt x="5989" y="9978"/>
                    <a:pt x="5346" y="10026"/>
                    <a:pt x="4715" y="10050"/>
                  </a:cubicBezTo>
                  <a:cubicBezTo>
                    <a:pt x="4488" y="10056"/>
                    <a:pt x="4261" y="10060"/>
                    <a:pt x="4034" y="10060"/>
                  </a:cubicBezTo>
                  <a:cubicBezTo>
                    <a:pt x="2681" y="10060"/>
                    <a:pt x="1336" y="9939"/>
                    <a:pt x="1" y="9704"/>
                  </a:cubicBezTo>
                  <a:lnTo>
                    <a:pt x="1" y="9704"/>
                  </a:lnTo>
                  <a:cubicBezTo>
                    <a:pt x="1" y="9823"/>
                    <a:pt x="12" y="9919"/>
                    <a:pt x="12" y="10002"/>
                  </a:cubicBezTo>
                  <a:cubicBezTo>
                    <a:pt x="1327" y="10231"/>
                    <a:pt x="2657" y="10345"/>
                    <a:pt x="3989" y="10345"/>
                  </a:cubicBezTo>
                  <a:cubicBezTo>
                    <a:pt x="4323" y="10345"/>
                    <a:pt x="4656" y="10338"/>
                    <a:pt x="4989" y="10323"/>
                  </a:cubicBezTo>
                  <a:cubicBezTo>
                    <a:pt x="5823" y="10288"/>
                    <a:pt x="6644" y="10204"/>
                    <a:pt x="7466" y="10085"/>
                  </a:cubicBezTo>
                  <a:cubicBezTo>
                    <a:pt x="7918" y="10014"/>
                    <a:pt x="8383" y="9954"/>
                    <a:pt x="8835" y="9835"/>
                  </a:cubicBezTo>
                  <a:lnTo>
                    <a:pt x="8823" y="9526"/>
                  </a:lnTo>
                  <a:cubicBezTo>
                    <a:pt x="8359" y="9645"/>
                    <a:pt x="7871" y="9728"/>
                    <a:pt x="7394" y="9788"/>
                  </a:cubicBezTo>
                  <a:cubicBezTo>
                    <a:pt x="7228" y="9823"/>
                    <a:pt x="7073" y="9835"/>
                    <a:pt x="6906" y="9859"/>
                  </a:cubicBezTo>
                  <a:cubicBezTo>
                    <a:pt x="7025" y="7883"/>
                    <a:pt x="7525" y="1918"/>
                    <a:pt x="7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9" name="Google Shape;12909;p44"/>
            <p:cNvSpPr/>
            <p:nvPr/>
          </p:nvSpPr>
          <p:spPr>
            <a:xfrm flipH="1">
              <a:off x="921337" y="4184392"/>
              <a:ext cx="137861" cy="60067"/>
            </a:xfrm>
            <a:custGeom>
              <a:avLst/>
              <a:gdLst/>
              <a:ahLst/>
              <a:cxnLst/>
              <a:rect l="l" t="t" r="r" b="b"/>
              <a:pathLst>
                <a:path w="3268" h="1623" extrusionOk="0">
                  <a:moveTo>
                    <a:pt x="179" y="1"/>
                  </a:moveTo>
                  <a:lnTo>
                    <a:pt x="203" y="239"/>
                  </a:lnTo>
                  <a:lnTo>
                    <a:pt x="0" y="239"/>
                  </a:lnTo>
                  <a:cubicBezTo>
                    <a:pt x="1048" y="608"/>
                    <a:pt x="2060" y="1072"/>
                    <a:pt x="3036" y="1620"/>
                  </a:cubicBezTo>
                  <a:cubicBezTo>
                    <a:pt x="3046" y="1622"/>
                    <a:pt x="3056" y="1622"/>
                    <a:pt x="3066" y="1622"/>
                  </a:cubicBezTo>
                  <a:cubicBezTo>
                    <a:pt x="3192" y="1622"/>
                    <a:pt x="3268" y="1481"/>
                    <a:pt x="3179" y="1382"/>
                  </a:cubicBezTo>
                  <a:cubicBezTo>
                    <a:pt x="2215" y="834"/>
                    <a:pt x="1215" y="382"/>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0" name="Google Shape;12910;p44"/>
            <p:cNvSpPr/>
            <p:nvPr/>
          </p:nvSpPr>
          <p:spPr>
            <a:xfrm flipH="1">
              <a:off x="869828" y="4194866"/>
              <a:ext cx="99472" cy="92229"/>
            </a:xfrm>
            <a:custGeom>
              <a:avLst/>
              <a:gdLst/>
              <a:ahLst/>
              <a:cxnLst/>
              <a:rect l="l" t="t" r="r" b="b"/>
              <a:pathLst>
                <a:path w="2358" h="2492" extrusionOk="0">
                  <a:moveTo>
                    <a:pt x="1179" y="0"/>
                  </a:moveTo>
                  <a:cubicBezTo>
                    <a:pt x="879" y="0"/>
                    <a:pt x="578" y="116"/>
                    <a:pt x="346" y="349"/>
                  </a:cubicBezTo>
                  <a:cubicBezTo>
                    <a:pt x="131" y="575"/>
                    <a:pt x="1" y="873"/>
                    <a:pt x="1" y="1182"/>
                  </a:cubicBezTo>
                  <a:lnTo>
                    <a:pt x="1" y="1301"/>
                  </a:lnTo>
                  <a:cubicBezTo>
                    <a:pt x="1" y="1623"/>
                    <a:pt x="131" y="1920"/>
                    <a:pt x="346" y="2146"/>
                  </a:cubicBezTo>
                  <a:cubicBezTo>
                    <a:pt x="572" y="2361"/>
                    <a:pt x="870" y="2480"/>
                    <a:pt x="1179" y="2492"/>
                  </a:cubicBezTo>
                  <a:cubicBezTo>
                    <a:pt x="1489" y="2492"/>
                    <a:pt x="1786" y="2361"/>
                    <a:pt x="2013" y="2146"/>
                  </a:cubicBezTo>
                  <a:cubicBezTo>
                    <a:pt x="2227" y="1920"/>
                    <a:pt x="2358" y="1623"/>
                    <a:pt x="2358" y="1301"/>
                  </a:cubicBezTo>
                  <a:lnTo>
                    <a:pt x="2358" y="1182"/>
                  </a:lnTo>
                  <a:cubicBezTo>
                    <a:pt x="2358" y="873"/>
                    <a:pt x="2227" y="575"/>
                    <a:pt x="2013" y="349"/>
                  </a:cubicBezTo>
                  <a:cubicBezTo>
                    <a:pt x="1780" y="116"/>
                    <a:pt x="1480" y="0"/>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1" name="Google Shape;12911;p44"/>
            <p:cNvSpPr/>
            <p:nvPr/>
          </p:nvSpPr>
          <p:spPr>
            <a:xfrm flipH="1">
              <a:off x="884382" y="4208524"/>
              <a:ext cx="70365" cy="65027"/>
            </a:xfrm>
            <a:custGeom>
              <a:avLst/>
              <a:gdLst/>
              <a:ahLst/>
              <a:cxnLst/>
              <a:rect l="l" t="t" r="r" b="b"/>
              <a:pathLst>
                <a:path w="1668" h="1757" extrusionOk="0">
                  <a:moveTo>
                    <a:pt x="836" y="0"/>
                  </a:moveTo>
                  <a:cubicBezTo>
                    <a:pt x="623" y="0"/>
                    <a:pt x="412" y="81"/>
                    <a:pt x="251" y="242"/>
                  </a:cubicBezTo>
                  <a:cubicBezTo>
                    <a:pt x="96" y="396"/>
                    <a:pt x="1" y="611"/>
                    <a:pt x="1" y="837"/>
                  </a:cubicBezTo>
                  <a:lnTo>
                    <a:pt x="1" y="920"/>
                  </a:lnTo>
                  <a:cubicBezTo>
                    <a:pt x="1" y="1146"/>
                    <a:pt x="96" y="1361"/>
                    <a:pt x="251" y="1516"/>
                  </a:cubicBezTo>
                  <a:cubicBezTo>
                    <a:pt x="412" y="1676"/>
                    <a:pt x="623" y="1757"/>
                    <a:pt x="836" y="1757"/>
                  </a:cubicBezTo>
                  <a:cubicBezTo>
                    <a:pt x="1049" y="1757"/>
                    <a:pt x="1263" y="1676"/>
                    <a:pt x="1430" y="1516"/>
                  </a:cubicBezTo>
                  <a:cubicBezTo>
                    <a:pt x="1584" y="1361"/>
                    <a:pt x="1668" y="1146"/>
                    <a:pt x="1668" y="920"/>
                  </a:cubicBezTo>
                  <a:lnTo>
                    <a:pt x="1668" y="837"/>
                  </a:lnTo>
                  <a:cubicBezTo>
                    <a:pt x="1668" y="611"/>
                    <a:pt x="1584" y="396"/>
                    <a:pt x="1430" y="242"/>
                  </a:cubicBezTo>
                  <a:cubicBezTo>
                    <a:pt x="1263" y="81"/>
                    <a:pt x="1049" y="0"/>
                    <a:pt x="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2" name="Google Shape;12912;p44"/>
            <p:cNvSpPr/>
            <p:nvPr/>
          </p:nvSpPr>
          <p:spPr>
            <a:xfrm flipH="1">
              <a:off x="1077507" y="4208524"/>
              <a:ext cx="120818" cy="112177"/>
            </a:xfrm>
            <a:custGeom>
              <a:avLst/>
              <a:gdLst/>
              <a:ahLst/>
              <a:cxnLst/>
              <a:rect l="l" t="t" r="r" b="b"/>
              <a:pathLst>
                <a:path w="2864" h="3031" extrusionOk="0">
                  <a:moveTo>
                    <a:pt x="2398" y="0"/>
                  </a:moveTo>
                  <a:cubicBezTo>
                    <a:pt x="2381" y="0"/>
                    <a:pt x="2364" y="1"/>
                    <a:pt x="2346" y="3"/>
                  </a:cubicBezTo>
                  <a:cubicBezTo>
                    <a:pt x="988" y="123"/>
                    <a:pt x="0" y="1325"/>
                    <a:pt x="131" y="2682"/>
                  </a:cubicBezTo>
                  <a:cubicBezTo>
                    <a:pt x="154" y="2919"/>
                    <a:pt x="336" y="3030"/>
                    <a:pt x="518" y="3030"/>
                  </a:cubicBezTo>
                  <a:cubicBezTo>
                    <a:pt x="721" y="3030"/>
                    <a:pt x="924" y="2892"/>
                    <a:pt x="905" y="2635"/>
                  </a:cubicBezTo>
                  <a:cubicBezTo>
                    <a:pt x="786" y="1706"/>
                    <a:pt x="1465" y="861"/>
                    <a:pt x="2393" y="777"/>
                  </a:cubicBezTo>
                  <a:cubicBezTo>
                    <a:pt x="2864" y="720"/>
                    <a:pt x="2837" y="0"/>
                    <a:pt x="2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3" name="Google Shape;12913;p44"/>
            <p:cNvSpPr/>
            <p:nvPr/>
          </p:nvSpPr>
          <p:spPr>
            <a:xfrm flipH="1">
              <a:off x="1030512" y="4200233"/>
              <a:ext cx="48808" cy="28757"/>
            </a:xfrm>
            <a:custGeom>
              <a:avLst/>
              <a:gdLst/>
              <a:ahLst/>
              <a:cxnLst/>
              <a:rect l="l" t="t" r="r" b="b"/>
              <a:pathLst>
                <a:path w="1157" h="777" extrusionOk="0">
                  <a:moveTo>
                    <a:pt x="642" y="0"/>
                  </a:moveTo>
                  <a:cubicBezTo>
                    <a:pt x="631" y="0"/>
                    <a:pt x="620" y="0"/>
                    <a:pt x="608" y="1"/>
                  </a:cubicBezTo>
                  <a:lnTo>
                    <a:pt x="501" y="1"/>
                  </a:lnTo>
                  <a:cubicBezTo>
                    <a:pt x="1" y="36"/>
                    <a:pt x="35" y="776"/>
                    <a:pt x="515" y="776"/>
                  </a:cubicBezTo>
                  <a:cubicBezTo>
                    <a:pt x="526" y="776"/>
                    <a:pt x="537" y="776"/>
                    <a:pt x="549" y="775"/>
                  </a:cubicBezTo>
                  <a:lnTo>
                    <a:pt x="656" y="775"/>
                  </a:lnTo>
                  <a:cubicBezTo>
                    <a:pt x="1156" y="740"/>
                    <a:pt x="1122" y="0"/>
                    <a:pt x="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4" name="Google Shape;12914;p44"/>
            <p:cNvSpPr/>
            <p:nvPr/>
          </p:nvSpPr>
          <p:spPr>
            <a:xfrm>
              <a:off x="1224176" y="3944669"/>
              <a:ext cx="373211" cy="395193"/>
            </a:xfrm>
            <a:custGeom>
              <a:avLst/>
              <a:gdLst/>
              <a:ahLst/>
              <a:cxnLst/>
              <a:rect l="l" t="t" r="r" b="b"/>
              <a:pathLst>
                <a:path w="8847" h="10678" extrusionOk="0">
                  <a:moveTo>
                    <a:pt x="36" y="1"/>
                  </a:moveTo>
                  <a:lnTo>
                    <a:pt x="24" y="9526"/>
                  </a:lnTo>
                  <a:lnTo>
                    <a:pt x="24" y="9823"/>
                  </a:lnTo>
                  <a:lnTo>
                    <a:pt x="0" y="10347"/>
                  </a:lnTo>
                  <a:cubicBezTo>
                    <a:pt x="1459" y="10567"/>
                    <a:pt x="2926" y="10678"/>
                    <a:pt x="4393" y="10678"/>
                  </a:cubicBezTo>
                  <a:cubicBezTo>
                    <a:pt x="5861" y="10678"/>
                    <a:pt x="7328" y="10567"/>
                    <a:pt x="8787" y="10347"/>
                  </a:cubicBezTo>
                  <a:cubicBezTo>
                    <a:pt x="8811" y="10228"/>
                    <a:pt x="8823" y="10109"/>
                    <a:pt x="8834" y="9990"/>
                  </a:cubicBezTo>
                  <a:cubicBezTo>
                    <a:pt x="8834" y="9907"/>
                    <a:pt x="8846" y="9811"/>
                    <a:pt x="8846" y="9692"/>
                  </a:cubicBezTo>
                  <a:cubicBezTo>
                    <a:pt x="8846" y="8692"/>
                    <a:pt x="8430" y="6847"/>
                    <a:pt x="5513" y="6704"/>
                  </a:cubicBezTo>
                  <a:lnTo>
                    <a:pt x="5310" y="6704"/>
                  </a:lnTo>
                  <a:lnTo>
                    <a:pt x="5334" y="6478"/>
                  </a:lnTo>
                  <a:lnTo>
                    <a:pt x="5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5" name="Google Shape;12915;p44"/>
            <p:cNvSpPr/>
            <p:nvPr/>
          </p:nvSpPr>
          <p:spPr>
            <a:xfrm>
              <a:off x="1219491" y="3944225"/>
              <a:ext cx="372747" cy="382868"/>
            </a:xfrm>
            <a:custGeom>
              <a:avLst/>
              <a:gdLst/>
              <a:ahLst/>
              <a:cxnLst/>
              <a:rect l="l" t="t" r="r" b="b"/>
              <a:pathLst>
                <a:path w="8836" h="10345" extrusionOk="0">
                  <a:moveTo>
                    <a:pt x="1263" y="1"/>
                  </a:moveTo>
                  <a:cubicBezTo>
                    <a:pt x="1311" y="1918"/>
                    <a:pt x="1811" y="7883"/>
                    <a:pt x="1930" y="9859"/>
                  </a:cubicBezTo>
                  <a:cubicBezTo>
                    <a:pt x="1763" y="9835"/>
                    <a:pt x="1608" y="9823"/>
                    <a:pt x="1442" y="9788"/>
                  </a:cubicBezTo>
                  <a:cubicBezTo>
                    <a:pt x="953" y="9728"/>
                    <a:pt x="477" y="9645"/>
                    <a:pt x="13" y="9526"/>
                  </a:cubicBezTo>
                  <a:lnTo>
                    <a:pt x="1" y="9835"/>
                  </a:lnTo>
                  <a:cubicBezTo>
                    <a:pt x="453" y="9954"/>
                    <a:pt x="918" y="10014"/>
                    <a:pt x="1358" y="10085"/>
                  </a:cubicBezTo>
                  <a:cubicBezTo>
                    <a:pt x="2180" y="10204"/>
                    <a:pt x="3013" y="10288"/>
                    <a:pt x="3847" y="10323"/>
                  </a:cubicBezTo>
                  <a:cubicBezTo>
                    <a:pt x="4180" y="10338"/>
                    <a:pt x="4513" y="10345"/>
                    <a:pt x="4847" y="10345"/>
                  </a:cubicBezTo>
                  <a:cubicBezTo>
                    <a:pt x="6179" y="10345"/>
                    <a:pt x="7509" y="10231"/>
                    <a:pt x="8823" y="10002"/>
                  </a:cubicBezTo>
                  <a:cubicBezTo>
                    <a:pt x="8823" y="9919"/>
                    <a:pt x="8835" y="9823"/>
                    <a:pt x="8835" y="9704"/>
                  </a:cubicBezTo>
                  <a:lnTo>
                    <a:pt x="8835" y="9704"/>
                  </a:lnTo>
                  <a:cubicBezTo>
                    <a:pt x="7500" y="9939"/>
                    <a:pt x="6146" y="10060"/>
                    <a:pt x="4798" y="10060"/>
                  </a:cubicBezTo>
                  <a:cubicBezTo>
                    <a:pt x="4572" y="10060"/>
                    <a:pt x="4346" y="10056"/>
                    <a:pt x="4120" y="10050"/>
                  </a:cubicBezTo>
                  <a:cubicBezTo>
                    <a:pt x="3478" y="10026"/>
                    <a:pt x="2847" y="9978"/>
                    <a:pt x="2215" y="9895"/>
                  </a:cubicBezTo>
                  <a:cubicBezTo>
                    <a:pt x="2096" y="7918"/>
                    <a:pt x="1596" y="1930"/>
                    <a:pt x="1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6" name="Google Shape;12916;p44"/>
            <p:cNvSpPr/>
            <p:nvPr/>
          </p:nvSpPr>
          <p:spPr>
            <a:xfrm>
              <a:off x="1313227" y="4184392"/>
              <a:ext cx="138367" cy="60067"/>
            </a:xfrm>
            <a:custGeom>
              <a:avLst/>
              <a:gdLst/>
              <a:ahLst/>
              <a:cxnLst/>
              <a:rect l="l" t="t" r="r" b="b"/>
              <a:pathLst>
                <a:path w="3280" h="1623" extrusionOk="0">
                  <a:moveTo>
                    <a:pt x="3101" y="1"/>
                  </a:moveTo>
                  <a:lnTo>
                    <a:pt x="3101" y="1"/>
                  </a:lnTo>
                  <a:cubicBezTo>
                    <a:pt x="2065" y="382"/>
                    <a:pt x="1053" y="834"/>
                    <a:pt x="89" y="1382"/>
                  </a:cubicBezTo>
                  <a:cubicBezTo>
                    <a:pt x="0" y="1481"/>
                    <a:pt x="87" y="1622"/>
                    <a:pt x="205" y="1622"/>
                  </a:cubicBezTo>
                  <a:cubicBezTo>
                    <a:pt x="213" y="1622"/>
                    <a:pt x="222" y="1622"/>
                    <a:pt x="232" y="1620"/>
                  </a:cubicBezTo>
                  <a:cubicBezTo>
                    <a:pt x="1208" y="1072"/>
                    <a:pt x="2232" y="608"/>
                    <a:pt x="3280" y="239"/>
                  </a:cubicBezTo>
                  <a:lnTo>
                    <a:pt x="3077" y="239"/>
                  </a:lnTo>
                  <a:lnTo>
                    <a:pt x="31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7" name="Google Shape;12917;p44"/>
            <p:cNvSpPr/>
            <p:nvPr/>
          </p:nvSpPr>
          <p:spPr>
            <a:xfrm>
              <a:off x="1261718" y="4194866"/>
              <a:ext cx="99978" cy="92229"/>
            </a:xfrm>
            <a:custGeom>
              <a:avLst/>
              <a:gdLst/>
              <a:ahLst/>
              <a:cxnLst/>
              <a:rect l="l" t="t" r="r" b="b"/>
              <a:pathLst>
                <a:path w="2370" h="2492" extrusionOk="0">
                  <a:moveTo>
                    <a:pt x="1186" y="0"/>
                  </a:moveTo>
                  <a:cubicBezTo>
                    <a:pt x="884" y="0"/>
                    <a:pt x="583" y="116"/>
                    <a:pt x="357" y="349"/>
                  </a:cubicBezTo>
                  <a:cubicBezTo>
                    <a:pt x="131" y="575"/>
                    <a:pt x="12" y="873"/>
                    <a:pt x="0" y="1182"/>
                  </a:cubicBezTo>
                  <a:lnTo>
                    <a:pt x="0" y="1301"/>
                  </a:lnTo>
                  <a:cubicBezTo>
                    <a:pt x="12" y="1623"/>
                    <a:pt x="131" y="1920"/>
                    <a:pt x="357" y="2146"/>
                  </a:cubicBezTo>
                  <a:cubicBezTo>
                    <a:pt x="572" y="2361"/>
                    <a:pt x="869" y="2492"/>
                    <a:pt x="1191" y="2492"/>
                  </a:cubicBezTo>
                  <a:cubicBezTo>
                    <a:pt x="1500" y="2480"/>
                    <a:pt x="1798" y="2361"/>
                    <a:pt x="2024" y="2146"/>
                  </a:cubicBezTo>
                  <a:cubicBezTo>
                    <a:pt x="2238" y="1920"/>
                    <a:pt x="2357" y="1623"/>
                    <a:pt x="2369" y="1301"/>
                  </a:cubicBezTo>
                  <a:lnTo>
                    <a:pt x="2369" y="1182"/>
                  </a:lnTo>
                  <a:cubicBezTo>
                    <a:pt x="2357" y="873"/>
                    <a:pt x="2238" y="575"/>
                    <a:pt x="2024" y="349"/>
                  </a:cubicBezTo>
                  <a:cubicBezTo>
                    <a:pt x="1792" y="116"/>
                    <a:pt x="1488"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8" name="Google Shape;12918;p44"/>
            <p:cNvSpPr/>
            <p:nvPr/>
          </p:nvSpPr>
          <p:spPr>
            <a:xfrm>
              <a:off x="1276272" y="4208524"/>
              <a:ext cx="70871" cy="65360"/>
            </a:xfrm>
            <a:custGeom>
              <a:avLst/>
              <a:gdLst/>
              <a:ahLst/>
              <a:cxnLst/>
              <a:rect l="l" t="t" r="r" b="b"/>
              <a:pathLst>
                <a:path w="1680" h="1766" extrusionOk="0">
                  <a:moveTo>
                    <a:pt x="840" y="0"/>
                  </a:moveTo>
                  <a:cubicBezTo>
                    <a:pt x="625" y="0"/>
                    <a:pt x="411" y="81"/>
                    <a:pt x="250" y="242"/>
                  </a:cubicBezTo>
                  <a:cubicBezTo>
                    <a:pt x="96" y="396"/>
                    <a:pt x="0" y="611"/>
                    <a:pt x="0" y="837"/>
                  </a:cubicBezTo>
                  <a:lnTo>
                    <a:pt x="0" y="920"/>
                  </a:lnTo>
                  <a:cubicBezTo>
                    <a:pt x="0" y="1146"/>
                    <a:pt x="84" y="1361"/>
                    <a:pt x="238" y="1516"/>
                  </a:cubicBezTo>
                  <a:cubicBezTo>
                    <a:pt x="393" y="1670"/>
                    <a:pt x="608" y="1766"/>
                    <a:pt x="834" y="1766"/>
                  </a:cubicBezTo>
                  <a:cubicBezTo>
                    <a:pt x="1060" y="1766"/>
                    <a:pt x="1274" y="1670"/>
                    <a:pt x="1429" y="1516"/>
                  </a:cubicBezTo>
                  <a:cubicBezTo>
                    <a:pt x="1584" y="1361"/>
                    <a:pt x="1667" y="1146"/>
                    <a:pt x="1679" y="920"/>
                  </a:cubicBezTo>
                  <a:lnTo>
                    <a:pt x="1679" y="837"/>
                  </a:lnTo>
                  <a:cubicBezTo>
                    <a:pt x="1667" y="611"/>
                    <a:pt x="1584" y="396"/>
                    <a:pt x="1429" y="242"/>
                  </a:cubicBezTo>
                  <a:cubicBezTo>
                    <a:pt x="1268" y="81"/>
                    <a:pt x="1054" y="0"/>
                    <a:pt x="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9" name="Google Shape;12919;p44"/>
            <p:cNvSpPr/>
            <p:nvPr/>
          </p:nvSpPr>
          <p:spPr>
            <a:xfrm>
              <a:off x="1469903" y="4208524"/>
              <a:ext cx="120818" cy="112177"/>
            </a:xfrm>
            <a:custGeom>
              <a:avLst/>
              <a:gdLst/>
              <a:ahLst/>
              <a:cxnLst/>
              <a:rect l="l" t="t" r="r" b="b"/>
              <a:pathLst>
                <a:path w="2864" h="3031" extrusionOk="0">
                  <a:moveTo>
                    <a:pt x="476" y="0"/>
                  </a:moveTo>
                  <a:cubicBezTo>
                    <a:pt x="27" y="0"/>
                    <a:pt x="1" y="720"/>
                    <a:pt x="482" y="777"/>
                  </a:cubicBezTo>
                  <a:cubicBezTo>
                    <a:pt x="1411" y="861"/>
                    <a:pt x="2078" y="1706"/>
                    <a:pt x="1971" y="2635"/>
                  </a:cubicBezTo>
                  <a:cubicBezTo>
                    <a:pt x="1946" y="2892"/>
                    <a:pt x="2149" y="3030"/>
                    <a:pt x="2352" y="3030"/>
                  </a:cubicBezTo>
                  <a:cubicBezTo>
                    <a:pt x="2534" y="3030"/>
                    <a:pt x="2716" y="2919"/>
                    <a:pt x="2733" y="2682"/>
                  </a:cubicBezTo>
                  <a:cubicBezTo>
                    <a:pt x="2864" y="1325"/>
                    <a:pt x="1875" y="123"/>
                    <a:pt x="530" y="3"/>
                  </a:cubicBezTo>
                  <a:cubicBezTo>
                    <a:pt x="512" y="1"/>
                    <a:pt x="494" y="0"/>
                    <a:pt x="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0" name="Google Shape;12920;p44"/>
            <p:cNvSpPr/>
            <p:nvPr/>
          </p:nvSpPr>
          <p:spPr>
            <a:xfrm>
              <a:off x="1422403" y="4200233"/>
              <a:ext cx="49314" cy="28757"/>
            </a:xfrm>
            <a:custGeom>
              <a:avLst/>
              <a:gdLst/>
              <a:ahLst/>
              <a:cxnLst/>
              <a:rect l="l" t="t" r="r" b="b"/>
              <a:pathLst>
                <a:path w="1169" h="777" extrusionOk="0">
                  <a:moveTo>
                    <a:pt x="526" y="0"/>
                  </a:moveTo>
                  <a:cubicBezTo>
                    <a:pt x="35" y="0"/>
                    <a:pt x="1" y="740"/>
                    <a:pt x="501" y="775"/>
                  </a:cubicBezTo>
                  <a:lnTo>
                    <a:pt x="608" y="775"/>
                  </a:lnTo>
                  <a:cubicBezTo>
                    <a:pt x="620" y="776"/>
                    <a:pt x="631" y="776"/>
                    <a:pt x="642" y="776"/>
                  </a:cubicBezTo>
                  <a:cubicBezTo>
                    <a:pt x="1123" y="776"/>
                    <a:pt x="1168" y="36"/>
                    <a:pt x="668" y="1"/>
                  </a:cubicBezTo>
                  <a:lnTo>
                    <a:pt x="561" y="1"/>
                  </a:lnTo>
                  <a:cubicBezTo>
                    <a:pt x="549" y="0"/>
                    <a:pt x="537" y="0"/>
                    <a:pt x="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1" name="Google Shape;12921;p44"/>
            <p:cNvSpPr/>
            <p:nvPr/>
          </p:nvSpPr>
          <p:spPr>
            <a:xfrm>
              <a:off x="786793" y="3694795"/>
              <a:ext cx="302409" cy="38270"/>
            </a:xfrm>
            <a:custGeom>
              <a:avLst/>
              <a:gdLst/>
              <a:ahLst/>
              <a:cxnLst/>
              <a:rect l="l" t="t" r="r" b="b"/>
              <a:pathLst>
                <a:path w="7895" h="1034" extrusionOk="0">
                  <a:moveTo>
                    <a:pt x="0" y="1"/>
                  </a:moveTo>
                  <a:lnTo>
                    <a:pt x="36" y="489"/>
                  </a:lnTo>
                  <a:cubicBezTo>
                    <a:pt x="1767" y="806"/>
                    <a:pt x="3507" y="1034"/>
                    <a:pt x="5248" y="1034"/>
                  </a:cubicBezTo>
                  <a:cubicBezTo>
                    <a:pt x="6119" y="1034"/>
                    <a:pt x="6989" y="977"/>
                    <a:pt x="7859" y="846"/>
                  </a:cubicBezTo>
                  <a:cubicBezTo>
                    <a:pt x="7870" y="679"/>
                    <a:pt x="7882" y="525"/>
                    <a:pt x="7894" y="358"/>
                  </a:cubicBezTo>
                  <a:lnTo>
                    <a:pt x="7894" y="358"/>
                  </a:lnTo>
                  <a:cubicBezTo>
                    <a:pt x="7008" y="502"/>
                    <a:pt x="6120" y="564"/>
                    <a:pt x="5232" y="564"/>
                  </a:cubicBezTo>
                  <a:cubicBezTo>
                    <a:pt x="3484" y="564"/>
                    <a:pt x="1737" y="32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2" name="Google Shape;12922;p44"/>
            <p:cNvSpPr/>
            <p:nvPr/>
          </p:nvSpPr>
          <p:spPr>
            <a:xfrm>
              <a:off x="1163052" y="3682026"/>
              <a:ext cx="315164" cy="45191"/>
            </a:xfrm>
            <a:custGeom>
              <a:avLst/>
              <a:gdLst/>
              <a:ahLst/>
              <a:cxnLst/>
              <a:rect l="l" t="t" r="r" b="b"/>
              <a:pathLst>
                <a:path w="8228" h="1221" extrusionOk="0">
                  <a:moveTo>
                    <a:pt x="8215" y="1"/>
                  </a:moveTo>
                  <a:cubicBezTo>
                    <a:pt x="6003" y="490"/>
                    <a:pt x="3743" y="738"/>
                    <a:pt x="1474" y="738"/>
                  </a:cubicBezTo>
                  <a:cubicBezTo>
                    <a:pt x="983" y="738"/>
                    <a:pt x="492" y="726"/>
                    <a:pt x="0" y="703"/>
                  </a:cubicBezTo>
                  <a:lnTo>
                    <a:pt x="0" y="703"/>
                  </a:lnTo>
                  <a:cubicBezTo>
                    <a:pt x="24" y="870"/>
                    <a:pt x="36" y="1024"/>
                    <a:pt x="60" y="1191"/>
                  </a:cubicBezTo>
                  <a:cubicBezTo>
                    <a:pt x="517" y="1211"/>
                    <a:pt x="975" y="1221"/>
                    <a:pt x="1432" y="1221"/>
                  </a:cubicBezTo>
                  <a:cubicBezTo>
                    <a:pt x="3712" y="1221"/>
                    <a:pt x="5986" y="975"/>
                    <a:pt x="8227" y="489"/>
                  </a:cubicBezTo>
                  <a:cubicBezTo>
                    <a:pt x="8227" y="322"/>
                    <a:pt x="8215" y="155"/>
                    <a:pt x="8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3" name="Google Shape;12923;p44"/>
            <p:cNvSpPr/>
            <p:nvPr/>
          </p:nvSpPr>
          <p:spPr>
            <a:xfrm>
              <a:off x="875420" y="3556002"/>
              <a:ext cx="244800" cy="275290"/>
            </a:xfrm>
            <a:custGeom>
              <a:avLst/>
              <a:gdLst/>
              <a:ahLst/>
              <a:cxnLst/>
              <a:rect l="l" t="t" r="r" b="b"/>
              <a:pathLst>
                <a:path w="6391" h="7438" extrusionOk="0">
                  <a:moveTo>
                    <a:pt x="3122" y="0"/>
                  </a:moveTo>
                  <a:cubicBezTo>
                    <a:pt x="2933" y="0"/>
                    <a:pt x="2748" y="20"/>
                    <a:pt x="2573" y="60"/>
                  </a:cubicBezTo>
                  <a:cubicBezTo>
                    <a:pt x="2180" y="143"/>
                    <a:pt x="1823" y="346"/>
                    <a:pt x="1549" y="631"/>
                  </a:cubicBezTo>
                  <a:cubicBezTo>
                    <a:pt x="37" y="2191"/>
                    <a:pt x="1" y="5251"/>
                    <a:pt x="1632" y="6763"/>
                  </a:cubicBezTo>
                  <a:cubicBezTo>
                    <a:pt x="2144" y="7223"/>
                    <a:pt x="2709" y="7437"/>
                    <a:pt x="3306" y="7437"/>
                  </a:cubicBezTo>
                  <a:cubicBezTo>
                    <a:pt x="3682" y="7437"/>
                    <a:pt x="4070" y="7353"/>
                    <a:pt x="4466" y="7192"/>
                  </a:cubicBezTo>
                  <a:cubicBezTo>
                    <a:pt x="6073" y="6537"/>
                    <a:pt x="6133" y="4287"/>
                    <a:pt x="6264" y="2751"/>
                  </a:cubicBezTo>
                  <a:cubicBezTo>
                    <a:pt x="6390" y="1197"/>
                    <a:pt x="4614" y="0"/>
                    <a:pt x="3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4" name="Google Shape;12924;p44"/>
            <p:cNvSpPr/>
            <p:nvPr/>
          </p:nvSpPr>
          <p:spPr>
            <a:xfrm>
              <a:off x="942031" y="3591311"/>
              <a:ext cx="120887" cy="97155"/>
            </a:xfrm>
            <a:custGeom>
              <a:avLst/>
              <a:gdLst/>
              <a:ahLst/>
              <a:cxnLst/>
              <a:rect l="l" t="t" r="r" b="b"/>
              <a:pathLst>
                <a:path w="3156" h="2625" extrusionOk="0">
                  <a:moveTo>
                    <a:pt x="1834" y="0"/>
                  </a:moveTo>
                  <a:cubicBezTo>
                    <a:pt x="1558" y="0"/>
                    <a:pt x="1281" y="97"/>
                    <a:pt x="1060" y="296"/>
                  </a:cubicBezTo>
                  <a:cubicBezTo>
                    <a:pt x="1048" y="308"/>
                    <a:pt x="1036" y="320"/>
                    <a:pt x="1012" y="332"/>
                  </a:cubicBezTo>
                  <a:cubicBezTo>
                    <a:pt x="655" y="451"/>
                    <a:pt x="357" y="725"/>
                    <a:pt x="226" y="1094"/>
                  </a:cubicBezTo>
                  <a:cubicBezTo>
                    <a:pt x="0" y="1761"/>
                    <a:pt x="512" y="2380"/>
                    <a:pt x="1143" y="2559"/>
                  </a:cubicBezTo>
                  <a:cubicBezTo>
                    <a:pt x="1289" y="2603"/>
                    <a:pt x="1439" y="2625"/>
                    <a:pt x="1587" y="2625"/>
                  </a:cubicBezTo>
                  <a:cubicBezTo>
                    <a:pt x="2033" y="2625"/>
                    <a:pt x="2471" y="2431"/>
                    <a:pt x="2774" y="2082"/>
                  </a:cubicBezTo>
                  <a:cubicBezTo>
                    <a:pt x="3155" y="1582"/>
                    <a:pt x="3132" y="892"/>
                    <a:pt x="2727" y="416"/>
                  </a:cubicBezTo>
                  <a:cubicBezTo>
                    <a:pt x="2499" y="142"/>
                    <a:pt x="2167" y="0"/>
                    <a:pt x="1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5" name="Google Shape;12925;p44"/>
            <p:cNvSpPr/>
            <p:nvPr/>
          </p:nvSpPr>
          <p:spPr>
            <a:xfrm>
              <a:off x="1268761" y="3556002"/>
              <a:ext cx="244762" cy="275290"/>
            </a:xfrm>
            <a:custGeom>
              <a:avLst/>
              <a:gdLst/>
              <a:ahLst/>
              <a:cxnLst/>
              <a:rect l="l" t="t" r="r" b="b"/>
              <a:pathLst>
                <a:path w="6390" h="7438" extrusionOk="0">
                  <a:moveTo>
                    <a:pt x="3269" y="0"/>
                  </a:moveTo>
                  <a:cubicBezTo>
                    <a:pt x="1777" y="0"/>
                    <a:pt x="0" y="1197"/>
                    <a:pt x="127" y="2751"/>
                  </a:cubicBezTo>
                  <a:cubicBezTo>
                    <a:pt x="258" y="4287"/>
                    <a:pt x="318" y="6537"/>
                    <a:pt x="1925" y="7192"/>
                  </a:cubicBezTo>
                  <a:cubicBezTo>
                    <a:pt x="2320" y="7353"/>
                    <a:pt x="2709" y="7437"/>
                    <a:pt x="3084" y="7437"/>
                  </a:cubicBezTo>
                  <a:cubicBezTo>
                    <a:pt x="3680" y="7437"/>
                    <a:pt x="4242" y="7223"/>
                    <a:pt x="4747" y="6763"/>
                  </a:cubicBezTo>
                  <a:cubicBezTo>
                    <a:pt x="6390" y="5251"/>
                    <a:pt x="6354" y="2191"/>
                    <a:pt x="4842" y="631"/>
                  </a:cubicBezTo>
                  <a:cubicBezTo>
                    <a:pt x="4568" y="346"/>
                    <a:pt x="4211" y="143"/>
                    <a:pt x="3818" y="60"/>
                  </a:cubicBezTo>
                  <a:cubicBezTo>
                    <a:pt x="3643" y="20"/>
                    <a:pt x="3458" y="0"/>
                    <a:pt x="3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6" name="Google Shape;12926;p44"/>
            <p:cNvSpPr/>
            <p:nvPr/>
          </p:nvSpPr>
          <p:spPr>
            <a:xfrm>
              <a:off x="1335665" y="3591311"/>
              <a:ext cx="120887" cy="97155"/>
            </a:xfrm>
            <a:custGeom>
              <a:avLst/>
              <a:gdLst/>
              <a:ahLst/>
              <a:cxnLst/>
              <a:rect l="l" t="t" r="r" b="b"/>
              <a:pathLst>
                <a:path w="3156" h="2625" extrusionOk="0">
                  <a:moveTo>
                    <a:pt x="1322" y="0"/>
                  </a:moveTo>
                  <a:cubicBezTo>
                    <a:pt x="989" y="0"/>
                    <a:pt x="657" y="142"/>
                    <a:pt x="429" y="416"/>
                  </a:cubicBezTo>
                  <a:cubicBezTo>
                    <a:pt x="24" y="892"/>
                    <a:pt x="0" y="1582"/>
                    <a:pt x="381" y="2082"/>
                  </a:cubicBezTo>
                  <a:cubicBezTo>
                    <a:pt x="685" y="2431"/>
                    <a:pt x="1122" y="2625"/>
                    <a:pt x="1568" y="2625"/>
                  </a:cubicBezTo>
                  <a:cubicBezTo>
                    <a:pt x="1717" y="2625"/>
                    <a:pt x="1867" y="2603"/>
                    <a:pt x="2012" y="2559"/>
                  </a:cubicBezTo>
                  <a:cubicBezTo>
                    <a:pt x="2644" y="2380"/>
                    <a:pt x="3155" y="1761"/>
                    <a:pt x="2929" y="1094"/>
                  </a:cubicBezTo>
                  <a:cubicBezTo>
                    <a:pt x="2798" y="725"/>
                    <a:pt x="2501" y="451"/>
                    <a:pt x="2143" y="332"/>
                  </a:cubicBezTo>
                  <a:lnTo>
                    <a:pt x="2096" y="296"/>
                  </a:lnTo>
                  <a:cubicBezTo>
                    <a:pt x="1875" y="97"/>
                    <a:pt x="1598" y="0"/>
                    <a:pt x="1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7" name="Google Shape;12927;p44"/>
          <p:cNvGrpSpPr/>
          <p:nvPr/>
        </p:nvGrpSpPr>
        <p:grpSpPr>
          <a:xfrm>
            <a:off x="1436553" y="2373732"/>
            <a:ext cx="144381" cy="423480"/>
            <a:chOff x="6908477" y="1822733"/>
            <a:chExt cx="509820" cy="356045"/>
          </a:xfrm>
        </p:grpSpPr>
        <p:sp>
          <p:nvSpPr>
            <p:cNvPr id="12928" name="Google Shape;12928;p44"/>
            <p:cNvSpPr/>
            <p:nvPr/>
          </p:nvSpPr>
          <p:spPr>
            <a:xfrm>
              <a:off x="6939740" y="1822733"/>
              <a:ext cx="478483" cy="133922"/>
            </a:xfrm>
            <a:custGeom>
              <a:avLst/>
              <a:gdLst/>
              <a:ahLst/>
              <a:cxnLst/>
              <a:rect l="l" t="t" r="r" b="b"/>
              <a:pathLst>
                <a:path w="14002" h="3919" extrusionOk="0">
                  <a:moveTo>
                    <a:pt x="14002" y="1"/>
                  </a:moveTo>
                  <a:lnTo>
                    <a:pt x="24" y="1323"/>
                  </a:lnTo>
                  <a:lnTo>
                    <a:pt x="0" y="3918"/>
                  </a:lnTo>
                  <a:lnTo>
                    <a:pt x="0" y="3918"/>
                  </a:lnTo>
                  <a:lnTo>
                    <a:pt x="13978" y="2739"/>
                  </a:lnTo>
                  <a:lnTo>
                    <a:pt x="14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9" name="Google Shape;12929;p44"/>
            <p:cNvSpPr/>
            <p:nvPr/>
          </p:nvSpPr>
          <p:spPr>
            <a:xfrm>
              <a:off x="6908477" y="1961099"/>
              <a:ext cx="509820" cy="217679"/>
            </a:xfrm>
            <a:custGeom>
              <a:avLst/>
              <a:gdLst/>
              <a:ahLst/>
              <a:cxnLst/>
              <a:rect l="l" t="t" r="r" b="b"/>
              <a:pathLst>
                <a:path w="14919" h="6370" extrusionOk="0">
                  <a:moveTo>
                    <a:pt x="14919" y="0"/>
                  </a:moveTo>
                  <a:lnTo>
                    <a:pt x="0" y="1167"/>
                  </a:lnTo>
                  <a:lnTo>
                    <a:pt x="572" y="6370"/>
                  </a:lnTo>
                  <a:lnTo>
                    <a:pt x="14871" y="5775"/>
                  </a:lnTo>
                  <a:lnTo>
                    <a:pt x="149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2572;p38">
            <a:extLst>
              <a:ext uri="{FF2B5EF4-FFF2-40B4-BE49-F238E27FC236}">
                <a16:creationId xmlns:a16="http://schemas.microsoft.com/office/drawing/2014/main" id="{C198FE28-244D-9086-80E8-C94BE809A238}"/>
              </a:ext>
            </a:extLst>
          </p:cNvPr>
          <p:cNvSpPr/>
          <p:nvPr/>
        </p:nvSpPr>
        <p:spPr>
          <a:xfrm>
            <a:off x="3948275" y="950027"/>
            <a:ext cx="1234200" cy="1234200"/>
          </a:xfrm>
          <a:prstGeom prst="arc">
            <a:avLst>
              <a:gd name="adj1" fmla="val 2424192"/>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12571;p38">
            <a:extLst>
              <a:ext uri="{FF2B5EF4-FFF2-40B4-BE49-F238E27FC236}">
                <a16:creationId xmlns:a16="http://schemas.microsoft.com/office/drawing/2014/main" id="{B6B92F82-D01B-5E58-AF6B-AD1FD35CA27E}"/>
              </a:ext>
            </a:extLst>
          </p:cNvPr>
          <p:cNvSpPr txBox="1">
            <a:spLocks/>
          </p:cNvSpPr>
          <p:nvPr/>
        </p:nvSpPr>
        <p:spPr>
          <a:xfrm>
            <a:off x="3967626" y="1164804"/>
            <a:ext cx="1431600" cy="772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b="1" dirty="0">
                <a:solidFill>
                  <a:schemeClr val="accent5"/>
                </a:solidFill>
              </a:rPr>
              <a:t>03</a:t>
            </a:r>
          </a:p>
        </p:txBody>
      </p:sp>
    </p:spTree>
    <p:extLst>
      <p:ext uri="{BB962C8B-B14F-4D97-AF65-F5344CB8AC3E}">
        <p14:creationId xmlns:p14="http://schemas.microsoft.com/office/powerpoint/2010/main" val="324085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59"/>
        <p:cNvGrpSpPr/>
        <p:nvPr/>
      </p:nvGrpSpPr>
      <p:grpSpPr>
        <a:xfrm>
          <a:off x="0" y="0"/>
          <a:ext cx="0" cy="0"/>
          <a:chOff x="0" y="0"/>
          <a:chExt cx="0" cy="0"/>
        </a:xfrm>
      </p:grpSpPr>
      <p:sp>
        <p:nvSpPr>
          <p:cNvPr id="13160" name="Google Shape;13160;p51"/>
          <p:cNvSpPr txBox="1">
            <a:spLocks noGrp="1"/>
          </p:cNvSpPr>
          <p:nvPr>
            <p:ph type="title"/>
          </p:nvPr>
        </p:nvSpPr>
        <p:spPr>
          <a:xfrm>
            <a:off x="3466809" y="1302150"/>
            <a:ext cx="4525841" cy="755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Soft Actor-Critic (SAC)</a:t>
            </a:r>
            <a:endParaRPr dirty="0"/>
          </a:p>
        </p:txBody>
      </p:sp>
      <p:sp>
        <p:nvSpPr>
          <p:cNvPr id="13161" name="Google Shape;13161;p51"/>
          <p:cNvSpPr txBox="1">
            <a:spLocks noGrp="1"/>
          </p:cNvSpPr>
          <p:nvPr>
            <p:ph type="subTitle" idx="1"/>
          </p:nvPr>
        </p:nvSpPr>
        <p:spPr>
          <a:xfrm>
            <a:off x="4157775" y="1905450"/>
            <a:ext cx="3835200" cy="1935900"/>
          </a:xfrm>
          <a:prstGeom prst="rect">
            <a:avLst/>
          </a:prstGeom>
        </p:spPr>
        <p:txBody>
          <a:bodyPr spcFirstLastPara="1" wrap="square" lIns="91425" tIns="91425" rIns="91425" bIns="91425" anchor="ctr" anchorCtr="0">
            <a:noAutofit/>
          </a:bodyPr>
          <a:lstStyle/>
          <a:p>
            <a:pPr marL="0" indent="0" algn="l"/>
            <a:r>
              <a:rPr lang="en-US" dirty="0">
                <a:solidFill>
                  <a:srgbClr val="0E0E0E"/>
                </a:solidFill>
                <a:effectLst/>
                <a:latin typeface=".AppleSystemUIFont"/>
              </a:rPr>
              <a:t>🎭  </a:t>
            </a:r>
            <a:r>
              <a:rPr lang="en-US" b="1" dirty="0">
                <a:latin typeface="Calibri" panose="020F0502020204030204" pitchFamily="34" charset="0"/>
                <a:cs typeface="Calibri" panose="020F0502020204030204" pitchFamily="34" charset="0"/>
              </a:rPr>
              <a:t>Model-Free, Off-Policy</a:t>
            </a:r>
          </a:p>
          <a:p>
            <a:pPr marL="0" indent="0" algn="l"/>
            <a:endParaRPr sz="400" b="1" dirty="0">
              <a:latin typeface="Calibri" panose="020F0502020204030204" pitchFamily="34" charset="0"/>
              <a:cs typeface="Calibri" panose="020F0502020204030204" pitchFamily="34" charset="0"/>
            </a:endParaRPr>
          </a:p>
          <a:p>
            <a:pPr marL="0" indent="0" algn="l">
              <a:spcBef>
                <a:spcPts val="1000"/>
              </a:spcBef>
              <a:spcAft>
                <a:spcPts val="1000"/>
              </a:spcAft>
            </a:pPr>
            <a:r>
              <a:rPr lang="en-US" dirty="0">
                <a:solidFill>
                  <a:srgbClr val="0E0E0E"/>
                </a:solidFill>
                <a:effectLst/>
                <a:latin typeface=".AppleSystemUIFont"/>
              </a:rPr>
              <a:t>🎲  </a:t>
            </a:r>
            <a:r>
              <a:rPr lang="en" b="1" dirty="0">
                <a:latin typeface="Calibri" panose="020F0502020204030204" pitchFamily="34" charset="0"/>
                <a:cs typeface="Calibri" panose="020F0502020204030204" pitchFamily="34" charset="0"/>
              </a:rPr>
              <a:t>Entropy-based optimization</a:t>
            </a:r>
          </a:p>
          <a:p>
            <a:pPr marL="0" indent="0" algn="l">
              <a:spcBef>
                <a:spcPts val="1000"/>
              </a:spcBef>
              <a:spcAft>
                <a:spcPts val="1000"/>
              </a:spcAft>
            </a:pPr>
            <a:r>
              <a:rPr lang="en-US" dirty="0">
                <a:solidFill>
                  <a:srgbClr val="0E0E0E"/>
                </a:solidFill>
                <a:effectLst/>
                <a:latin typeface=".AppleSystemUIFont"/>
              </a:rPr>
              <a:t>📉. </a:t>
            </a:r>
            <a:r>
              <a:rPr lang="en" b="1" dirty="0">
                <a:latin typeface="Calibri" panose="020F0502020204030204" pitchFamily="34" charset="0"/>
                <a:cs typeface="Calibri" panose="020F0502020204030204" pitchFamily="34" charset="0"/>
              </a:rPr>
              <a:t>Reduces Estimation for Stable Learning</a:t>
            </a:r>
            <a:endParaRPr b="1" dirty="0">
              <a:latin typeface="Calibri" panose="020F0502020204030204" pitchFamily="34" charset="0"/>
              <a:cs typeface="Calibri" panose="020F0502020204030204" pitchFamily="34" charset="0"/>
            </a:endParaRPr>
          </a:p>
        </p:txBody>
      </p:sp>
      <p:grpSp>
        <p:nvGrpSpPr>
          <p:cNvPr id="13162" name="Google Shape;13162;p51"/>
          <p:cNvGrpSpPr/>
          <p:nvPr/>
        </p:nvGrpSpPr>
        <p:grpSpPr>
          <a:xfrm>
            <a:off x="-1232575" y="309590"/>
            <a:ext cx="4167300" cy="4345835"/>
            <a:chOff x="-1232575" y="309590"/>
            <a:chExt cx="4167300" cy="4345835"/>
          </a:xfrm>
        </p:grpSpPr>
        <p:sp>
          <p:nvSpPr>
            <p:cNvPr id="13163" name="Google Shape;13163;p51"/>
            <p:cNvSpPr/>
            <p:nvPr/>
          </p:nvSpPr>
          <p:spPr>
            <a:xfrm>
              <a:off x="-1232575" y="488125"/>
              <a:ext cx="4167300" cy="4167300"/>
            </a:xfrm>
            <a:prstGeom prst="ellipse">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64" name="Google Shape;13164;p51"/>
            <p:cNvGrpSpPr/>
            <p:nvPr/>
          </p:nvGrpSpPr>
          <p:grpSpPr>
            <a:xfrm>
              <a:off x="-1031365" y="840187"/>
              <a:ext cx="3764819" cy="3491623"/>
              <a:chOff x="3656253" y="2402862"/>
              <a:chExt cx="691300" cy="641135"/>
            </a:xfrm>
          </p:grpSpPr>
          <p:sp>
            <p:nvSpPr>
              <p:cNvPr id="13165" name="Google Shape;13165;p51"/>
              <p:cNvSpPr/>
              <p:nvPr/>
            </p:nvSpPr>
            <p:spPr>
              <a:xfrm>
                <a:off x="3656253" y="2402862"/>
                <a:ext cx="691300" cy="640917"/>
              </a:xfrm>
              <a:custGeom>
                <a:avLst/>
                <a:gdLst/>
                <a:ahLst/>
                <a:cxnLst/>
                <a:rect l="l" t="t" r="r" b="b"/>
                <a:pathLst>
                  <a:path w="33136" h="30721" extrusionOk="0">
                    <a:moveTo>
                      <a:pt x="16566" y="0"/>
                    </a:moveTo>
                    <a:cubicBezTo>
                      <a:pt x="12659" y="0"/>
                      <a:pt x="8750" y="1480"/>
                      <a:pt x="5751" y="4443"/>
                    </a:cubicBezTo>
                    <a:cubicBezTo>
                      <a:pt x="1346" y="8825"/>
                      <a:pt x="0" y="15421"/>
                      <a:pt x="2346" y="21171"/>
                    </a:cubicBezTo>
                    <a:cubicBezTo>
                      <a:pt x="4703" y="26922"/>
                      <a:pt x="10287" y="30696"/>
                      <a:pt x="16490" y="30720"/>
                    </a:cubicBezTo>
                    <a:cubicBezTo>
                      <a:pt x="16520" y="30720"/>
                      <a:pt x="16550" y="30720"/>
                      <a:pt x="16579" y="30720"/>
                    </a:cubicBezTo>
                    <a:cubicBezTo>
                      <a:pt x="22759" y="30720"/>
                      <a:pt x="28337" y="27014"/>
                      <a:pt x="30730" y="21314"/>
                    </a:cubicBezTo>
                    <a:cubicBezTo>
                      <a:pt x="33135" y="15575"/>
                      <a:pt x="31861" y="8967"/>
                      <a:pt x="27480" y="4550"/>
                    </a:cubicBezTo>
                    <a:cubicBezTo>
                      <a:pt x="24478" y="1518"/>
                      <a:pt x="20524" y="0"/>
                      <a:pt x="16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6" name="Google Shape;13166;p51"/>
              <p:cNvSpPr/>
              <p:nvPr/>
            </p:nvSpPr>
            <p:spPr>
              <a:xfrm>
                <a:off x="3755850" y="2740514"/>
                <a:ext cx="360692" cy="276094"/>
              </a:xfrm>
              <a:custGeom>
                <a:avLst/>
                <a:gdLst/>
                <a:ahLst/>
                <a:cxnLst/>
                <a:rect l="l" t="t" r="r" b="b"/>
                <a:pathLst>
                  <a:path w="17289" h="13234" extrusionOk="0">
                    <a:moveTo>
                      <a:pt x="10337" y="0"/>
                    </a:moveTo>
                    <a:cubicBezTo>
                      <a:pt x="9622" y="0"/>
                      <a:pt x="8977" y="791"/>
                      <a:pt x="9454" y="1569"/>
                    </a:cubicBezTo>
                    <a:cubicBezTo>
                      <a:pt x="9440" y="1569"/>
                      <a:pt x="9425" y="1569"/>
                      <a:pt x="9411" y="1569"/>
                    </a:cubicBezTo>
                    <a:cubicBezTo>
                      <a:pt x="8498" y="1569"/>
                      <a:pt x="7623" y="1936"/>
                      <a:pt x="6990" y="2569"/>
                    </a:cubicBezTo>
                    <a:cubicBezTo>
                      <a:pt x="6954" y="2605"/>
                      <a:pt x="6930" y="2629"/>
                      <a:pt x="6894" y="2665"/>
                    </a:cubicBezTo>
                    <a:cubicBezTo>
                      <a:pt x="6752" y="2391"/>
                      <a:pt x="6561" y="2141"/>
                      <a:pt x="6335" y="1914"/>
                    </a:cubicBezTo>
                    <a:cubicBezTo>
                      <a:pt x="5653" y="1221"/>
                      <a:pt x="4755" y="876"/>
                      <a:pt x="3856" y="876"/>
                    </a:cubicBezTo>
                    <a:cubicBezTo>
                      <a:pt x="2963" y="876"/>
                      <a:pt x="2069" y="1215"/>
                      <a:pt x="1382" y="1891"/>
                    </a:cubicBezTo>
                    <a:cubicBezTo>
                      <a:pt x="1" y="3248"/>
                      <a:pt x="1" y="5474"/>
                      <a:pt x="1358" y="6844"/>
                    </a:cubicBezTo>
                    <a:cubicBezTo>
                      <a:pt x="1560" y="7046"/>
                      <a:pt x="1787" y="7225"/>
                      <a:pt x="2025" y="7379"/>
                    </a:cubicBezTo>
                    <a:cubicBezTo>
                      <a:pt x="1572" y="7903"/>
                      <a:pt x="1822" y="8725"/>
                      <a:pt x="2489" y="8927"/>
                    </a:cubicBezTo>
                    <a:cubicBezTo>
                      <a:pt x="2583" y="8956"/>
                      <a:pt x="2677" y="8969"/>
                      <a:pt x="2768" y="8969"/>
                    </a:cubicBezTo>
                    <a:cubicBezTo>
                      <a:pt x="3326" y="8969"/>
                      <a:pt x="3799" y="8473"/>
                      <a:pt x="3727" y="7879"/>
                    </a:cubicBezTo>
                    <a:lnTo>
                      <a:pt x="3727" y="7879"/>
                    </a:lnTo>
                    <a:cubicBezTo>
                      <a:pt x="3776" y="7882"/>
                      <a:pt x="3825" y="7883"/>
                      <a:pt x="3874" y="7883"/>
                    </a:cubicBezTo>
                    <a:cubicBezTo>
                      <a:pt x="4361" y="7883"/>
                      <a:pt x="4845" y="7775"/>
                      <a:pt x="5299" y="7570"/>
                    </a:cubicBezTo>
                    <a:cubicBezTo>
                      <a:pt x="5584" y="8612"/>
                      <a:pt x="6507" y="9216"/>
                      <a:pt x="7454" y="9216"/>
                    </a:cubicBezTo>
                    <a:cubicBezTo>
                      <a:pt x="8011" y="9216"/>
                      <a:pt x="8576" y="9008"/>
                      <a:pt x="9026" y="8558"/>
                    </a:cubicBezTo>
                    <a:cubicBezTo>
                      <a:pt x="9049" y="8534"/>
                      <a:pt x="9085" y="8499"/>
                      <a:pt x="9109" y="8463"/>
                    </a:cubicBezTo>
                    <a:cubicBezTo>
                      <a:pt x="9217" y="8473"/>
                      <a:pt x="9324" y="8478"/>
                      <a:pt x="9431" y="8478"/>
                    </a:cubicBezTo>
                    <a:cubicBezTo>
                      <a:pt x="10331" y="8478"/>
                      <a:pt x="11197" y="8125"/>
                      <a:pt x="11836" y="7487"/>
                    </a:cubicBezTo>
                    <a:cubicBezTo>
                      <a:pt x="11978" y="7344"/>
                      <a:pt x="12109" y="7189"/>
                      <a:pt x="12228" y="7022"/>
                    </a:cubicBezTo>
                    <a:lnTo>
                      <a:pt x="12228" y="7022"/>
                    </a:lnTo>
                    <a:cubicBezTo>
                      <a:pt x="12121" y="7999"/>
                      <a:pt x="12621" y="8927"/>
                      <a:pt x="13479" y="9380"/>
                    </a:cubicBezTo>
                    <a:cubicBezTo>
                      <a:pt x="11776" y="10368"/>
                      <a:pt x="12288" y="12952"/>
                      <a:pt x="14241" y="13213"/>
                    </a:cubicBezTo>
                    <a:cubicBezTo>
                      <a:pt x="14341" y="13227"/>
                      <a:pt x="14440" y="13234"/>
                      <a:pt x="14536" y="13234"/>
                    </a:cubicBezTo>
                    <a:cubicBezTo>
                      <a:pt x="16297" y="13234"/>
                      <a:pt x="17288" y="11046"/>
                      <a:pt x="15979" y="9725"/>
                    </a:cubicBezTo>
                    <a:cubicBezTo>
                      <a:pt x="15872" y="9606"/>
                      <a:pt x="15753" y="9511"/>
                      <a:pt x="15622" y="9427"/>
                    </a:cubicBezTo>
                    <a:cubicBezTo>
                      <a:pt x="15860" y="9320"/>
                      <a:pt x="16086" y="9165"/>
                      <a:pt x="16277" y="8975"/>
                    </a:cubicBezTo>
                    <a:cubicBezTo>
                      <a:pt x="17205" y="8046"/>
                      <a:pt x="17217" y="6534"/>
                      <a:pt x="16288" y="5593"/>
                    </a:cubicBezTo>
                    <a:cubicBezTo>
                      <a:pt x="15821" y="5126"/>
                      <a:pt x="15209" y="4891"/>
                      <a:pt x="14596" y="4891"/>
                    </a:cubicBezTo>
                    <a:cubicBezTo>
                      <a:pt x="13992" y="4891"/>
                      <a:pt x="13386" y="5120"/>
                      <a:pt x="12919" y="5582"/>
                    </a:cubicBezTo>
                    <a:cubicBezTo>
                      <a:pt x="12871" y="5629"/>
                      <a:pt x="12836" y="5677"/>
                      <a:pt x="12800" y="5713"/>
                    </a:cubicBezTo>
                    <a:cubicBezTo>
                      <a:pt x="13121" y="4153"/>
                      <a:pt x="12336" y="2581"/>
                      <a:pt x="10895" y="1903"/>
                    </a:cubicBezTo>
                    <a:cubicBezTo>
                      <a:pt x="10954" y="1855"/>
                      <a:pt x="11002" y="1819"/>
                      <a:pt x="11050" y="1772"/>
                    </a:cubicBezTo>
                    <a:cubicBezTo>
                      <a:pt x="11455" y="1367"/>
                      <a:pt x="11455" y="712"/>
                      <a:pt x="11062" y="319"/>
                    </a:cubicBezTo>
                    <a:cubicBezTo>
                      <a:pt x="10841" y="95"/>
                      <a:pt x="10585" y="0"/>
                      <a:pt x="10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7" name="Google Shape;13167;p51"/>
              <p:cNvSpPr/>
              <p:nvPr/>
            </p:nvSpPr>
            <p:spPr>
              <a:xfrm>
                <a:off x="3753451" y="2532123"/>
                <a:ext cx="198152" cy="220913"/>
              </a:xfrm>
              <a:custGeom>
                <a:avLst/>
                <a:gdLst/>
                <a:ahLst/>
                <a:cxnLst/>
                <a:rect l="l" t="t" r="r" b="b"/>
                <a:pathLst>
                  <a:path w="9498" h="10589" extrusionOk="0">
                    <a:moveTo>
                      <a:pt x="5057" y="5296"/>
                    </a:moveTo>
                    <a:cubicBezTo>
                      <a:pt x="5081" y="5343"/>
                      <a:pt x="5093" y="5367"/>
                      <a:pt x="5116" y="5415"/>
                    </a:cubicBezTo>
                    <a:cubicBezTo>
                      <a:pt x="5093" y="5367"/>
                      <a:pt x="5057" y="5331"/>
                      <a:pt x="5033" y="5296"/>
                    </a:cubicBezTo>
                    <a:close/>
                    <a:moveTo>
                      <a:pt x="5086" y="1"/>
                    </a:moveTo>
                    <a:cubicBezTo>
                      <a:pt x="4737" y="1"/>
                      <a:pt x="4380" y="72"/>
                      <a:pt x="4033" y="223"/>
                    </a:cubicBezTo>
                    <a:cubicBezTo>
                      <a:pt x="2390" y="926"/>
                      <a:pt x="1914" y="3021"/>
                      <a:pt x="3068" y="4379"/>
                    </a:cubicBezTo>
                    <a:cubicBezTo>
                      <a:pt x="3056" y="4379"/>
                      <a:pt x="3044" y="4378"/>
                      <a:pt x="3032" y="4378"/>
                    </a:cubicBezTo>
                    <a:cubicBezTo>
                      <a:pt x="1254" y="4378"/>
                      <a:pt x="0" y="6117"/>
                      <a:pt x="568" y="7808"/>
                    </a:cubicBezTo>
                    <a:cubicBezTo>
                      <a:pt x="945" y="8939"/>
                      <a:pt x="1980" y="9593"/>
                      <a:pt x="3048" y="9593"/>
                    </a:cubicBezTo>
                    <a:cubicBezTo>
                      <a:pt x="3598" y="9593"/>
                      <a:pt x="4158" y="9419"/>
                      <a:pt x="4640" y="9046"/>
                    </a:cubicBezTo>
                    <a:lnTo>
                      <a:pt x="4640" y="9046"/>
                    </a:lnTo>
                    <a:cubicBezTo>
                      <a:pt x="4618" y="9996"/>
                      <a:pt x="5384" y="10588"/>
                      <a:pt x="6164" y="10588"/>
                    </a:cubicBezTo>
                    <a:cubicBezTo>
                      <a:pt x="6626" y="10588"/>
                      <a:pt x="7092" y="10380"/>
                      <a:pt x="7402" y="9915"/>
                    </a:cubicBezTo>
                    <a:cubicBezTo>
                      <a:pt x="8119" y="8855"/>
                      <a:pt x="7286" y="7555"/>
                      <a:pt x="6174" y="7555"/>
                    </a:cubicBezTo>
                    <a:cubicBezTo>
                      <a:pt x="5975" y="7555"/>
                      <a:pt x="5767" y="7596"/>
                      <a:pt x="5557" y="7689"/>
                    </a:cubicBezTo>
                    <a:cubicBezTo>
                      <a:pt x="5735" y="6998"/>
                      <a:pt x="5652" y="6272"/>
                      <a:pt x="5295" y="5665"/>
                    </a:cubicBezTo>
                    <a:lnTo>
                      <a:pt x="5295" y="5665"/>
                    </a:lnTo>
                    <a:cubicBezTo>
                      <a:pt x="5343" y="5736"/>
                      <a:pt x="5402" y="5796"/>
                      <a:pt x="5462" y="5855"/>
                    </a:cubicBezTo>
                    <a:cubicBezTo>
                      <a:pt x="5881" y="6280"/>
                      <a:pt x="6426" y="6485"/>
                      <a:pt x="6968" y="6485"/>
                    </a:cubicBezTo>
                    <a:cubicBezTo>
                      <a:pt x="7656" y="6485"/>
                      <a:pt x="8340" y="6154"/>
                      <a:pt x="8760" y="5522"/>
                    </a:cubicBezTo>
                    <a:cubicBezTo>
                      <a:pt x="9498" y="4379"/>
                      <a:pt x="8986" y="2843"/>
                      <a:pt x="7712" y="2367"/>
                    </a:cubicBezTo>
                    <a:cubicBezTo>
                      <a:pt x="7562" y="970"/>
                      <a:pt x="6378" y="1"/>
                      <a:pt x="5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8" name="Google Shape;13168;p51"/>
              <p:cNvSpPr/>
              <p:nvPr/>
            </p:nvSpPr>
            <p:spPr>
              <a:xfrm>
                <a:off x="3970213" y="2511031"/>
                <a:ext cx="66843" cy="50112"/>
              </a:xfrm>
              <a:custGeom>
                <a:avLst/>
                <a:gdLst/>
                <a:ahLst/>
                <a:cxnLst/>
                <a:rect l="l" t="t" r="r" b="b"/>
                <a:pathLst>
                  <a:path w="3204" h="2402" extrusionOk="0">
                    <a:moveTo>
                      <a:pt x="1602" y="1"/>
                    </a:moveTo>
                    <a:cubicBezTo>
                      <a:pt x="1298" y="1"/>
                      <a:pt x="993" y="117"/>
                      <a:pt x="763" y="353"/>
                    </a:cubicBezTo>
                    <a:cubicBezTo>
                      <a:pt x="1" y="1103"/>
                      <a:pt x="525" y="2389"/>
                      <a:pt x="1596" y="2401"/>
                    </a:cubicBezTo>
                    <a:cubicBezTo>
                      <a:pt x="2668" y="2401"/>
                      <a:pt x="3204" y="1115"/>
                      <a:pt x="2453" y="353"/>
                    </a:cubicBezTo>
                    <a:cubicBezTo>
                      <a:pt x="2220" y="120"/>
                      <a:pt x="1911"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9" name="Google Shape;13169;p51"/>
              <p:cNvSpPr/>
              <p:nvPr/>
            </p:nvSpPr>
            <p:spPr>
              <a:xfrm>
                <a:off x="3876081" y="2447965"/>
                <a:ext cx="118249" cy="84034"/>
              </a:xfrm>
              <a:custGeom>
                <a:avLst/>
                <a:gdLst/>
                <a:ahLst/>
                <a:cxnLst/>
                <a:rect l="l" t="t" r="r" b="b"/>
                <a:pathLst>
                  <a:path w="5668" h="4028" extrusionOk="0">
                    <a:moveTo>
                      <a:pt x="2238" y="1"/>
                    </a:moveTo>
                    <a:cubicBezTo>
                      <a:pt x="1836" y="1"/>
                      <a:pt x="1432" y="120"/>
                      <a:pt x="1084" y="364"/>
                    </a:cubicBezTo>
                    <a:cubicBezTo>
                      <a:pt x="286" y="936"/>
                      <a:pt x="0" y="1995"/>
                      <a:pt x="429" y="2876"/>
                    </a:cubicBezTo>
                    <a:cubicBezTo>
                      <a:pt x="774" y="3594"/>
                      <a:pt x="1487" y="4027"/>
                      <a:pt x="2243" y="4027"/>
                    </a:cubicBezTo>
                    <a:cubicBezTo>
                      <a:pt x="2427" y="4027"/>
                      <a:pt x="2614" y="4002"/>
                      <a:pt x="2798" y="3948"/>
                    </a:cubicBezTo>
                    <a:cubicBezTo>
                      <a:pt x="3739" y="3674"/>
                      <a:pt x="4358" y="2757"/>
                      <a:pt x="4239" y="1781"/>
                    </a:cubicBezTo>
                    <a:lnTo>
                      <a:pt x="4239" y="1781"/>
                    </a:lnTo>
                    <a:cubicBezTo>
                      <a:pt x="4378" y="1852"/>
                      <a:pt x="4522" y="1884"/>
                      <a:pt x="4661" y="1884"/>
                    </a:cubicBezTo>
                    <a:cubicBezTo>
                      <a:pt x="5198" y="1884"/>
                      <a:pt x="5667" y="1403"/>
                      <a:pt x="5572" y="817"/>
                    </a:cubicBezTo>
                    <a:cubicBezTo>
                      <a:pt x="5495" y="326"/>
                      <a:pt x="5080" y="29"/>
                      <a:pt x="4653" y="29"/>
                    </a:cubicBezTo>
                    <a:cubicBezTo>
                      <a:pt x="4427" y="29"/>
                      <a:pt x="4198" y="112"/>
                      <a:pt x="4013" y="293"/>
                    </a:cubicBezTo>
                    <a:lnTo>
                      <a:pt x="4013" y="305"/>
                    </a:lnTo>
                    <a:cubicBezTo>
                      <a:pt x="3894" y="412"/>
                      <a:pt x="3810" y="555"/>
                      <a:pt x="3775" y="697"/>
                    </a:cubicBezTo>
                    <a:cubicBezTo>
                      <a:pt x="3739" y="662"/>
                      <a:pt x="3703" y="626"/>
                      <a:pt x="3667" y="590"/>
                    </a:cubicBezTo>
                    <a:cubicBezTo>
                      <a:pt x="3278" y="201"/>
                      <a:pt x="2760" y="1"/>
                      <a:pt x="2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0" name="Google Shape;13170;p51"/>
              <p:cNvSpPr/>
              <p:nvPr/>
            </p:nvSpPr>
            <p:spPr>
              <a:xfrm>
                <a:off x="3793445" y="2482617"/>
                <a:ext cx="61044" cy="45605"/>
              </a:xfrm>
              <a:custGeom>
                <a:avLst/>
                <a:gdLst/>
                <a:ahLst/>
                <a:cxnLst/>
                <a:rect l="l" t="t" r="r" b="b"/>
                <a:pathLst>
                  <a:path w="2926" h="2186" extrusionOk="0">
                    <a:moveTo>
                      <a:pt x="1458" y="1"/>
                    </a:moveTo>
                    <a:cubicBezTo>
                      <a:pt x="492" y="1"/>
                      <a:pt x="0" y="1171"/>
                      <a:pt x="687" y="1858"/>
                    </a:cubicBezTo>
                    <a:cubicBezTo>
                      <a:pt x="904" y="2076"/>
                      <a:pt x="1189" y="2186"/>
                      <a:pt x="1473" y="2186"/>
                    </a:cubicBezTo>
                    <a:cubicBezTo>
                      <a:pt x="1749" y="2186"/>
                      <a:pt x="2024" y="2082"/>
                      <a:pt x="2235" y="1870"/>
                    </a:cubicBezTo>
                    <a:cubicBezTo>
                      <a:pt x="2925" y="1180"/>
                      <a:pt x="2449" y="1"/>
                      <a:pt x="1473" y="1"/>
                    </a:cubicBezTo>
                    <a:cubicBezTo>
                      <a:pt x="1468" y="1"/>
                      <a:pt x="1463" y="1"/>
                      <a:pt x="1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1" name="Google Shape;13171;p51"/>
              <p:cNvSpPr/>
              <p:nvPr/>
            </p:nvSpPr>
            <p:spPr>
              <a:xfrm>
                <a:off x="3721323" y="2812989"/>
                <a:ext cx="41516" cy="31064"/>
              </a:xfrm>
              <a:custGeom>
                <a:avLst/>
                <a:gdLst/>
                <a:ahLst/>
                <a:cxnLst/>
                <a:rect l="l" t="t" r="r" b="b"/>
                <a:pathLst>
                  <a:path w="1990" h="1489" extrusionOk="0">
                    <a:moveTo>
                      <a:pt x="989" y="0"/>
                    </a:moveTo>
                    <a:cubicBezTo>
                      <a:pt x="322" y="0"/>
                      <a:pt x="1" y="810"/>
                      <a:pt x="477" y="1274"/>
                    </a:cubicBezTo>
                    <a:cubicBezTo>
                      <a:pt x="620" y="1417"/>
                      <a:pt x="807" y="1488"/>
                      <a:pt x="995" y="1488"/>
                    </a:cubicBezTo>
                    <a:cubicBezTo>
                      <a:pt x="1182" y="1488"/>
                      <a:pt x="1370" y="1417"/>
                      <a:pt x="1513" y="1274"/>
                    </a:cubicBezTo>
                    <a:cubicBezTo>
                      <a:pt x="1989" y="810"/>
                      <a:pt x="1656" y="0"/>
                      <a:pt x="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2" name="Google Shape;13172;p51"/>
              <p:cNvSpPr/>
              <p:nvPr/>
            </p:nvSpPr>
            <p:spPr>
              <a:xfrm>
                <a:off x="4066430" y="2733609"/>
                <a:ext cx="88374" cy="84159"/>
              </a:xfrm>
              <a:custGeom>
                <a:avLst/>
                <a:gdLst/>
                <a:ahLst/>
                <a:cxnLst/>
                <a:rect l="l" t="t" r="r" b="b"/>
                <a:pathLst>
                  <a:path w="4236" h="4034" extrusionOk="0">
                    <a:moveTo>
                      <a:pt x="2032" y="1"/>
                    </a:moveTo>
                    <a:cubicBezTo>
                      <a:pt x="1003" y="1"/>
                      <a:pt x="16" y="796"/>
                      <a:pt x="8" y="2007"/>
                    </a:cubicBezTo>
                    <a:cubicBezTo>
                      <a:pt x="0" y="3221"/>
                      <a:pt x="998" y="4033"/>
                      <a:pt x="2039" y="4033"/>
                    </a:cubicBezTo>
                    <a:cubicBezTo>
                      <a:pt x="2529" y="4033"/>
                      <a:pt x="3029" y="3852"/>
                      <a:pt x="3437" y="3448"/>
                    </a:cubicBezTo>
                    <a:cubicBezTo>
                      <a:pt x="4223" y="2662"/>
                      <a:pt x="4235" y="1388"/>
                      <a:pt x="3449" y="602"/>
                    </a:cubicBezTo>
                    <a:cubicBezTo>
                      <a:pt x="3038" y="187"/>
                      <a:pt x="2530"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3" name="Google Shape;13173;p51"/>
              <p:cNvSpPr/>
              <p:nvPr/>
            </p:nvSpPr>
            <p:spPr>
              <a:xfrm>
                <a:off x="4120256" y="2837440"/>
                <a:ext cx="75522" cy="56537"/>
              </a:xfrm>
              <a:custGeom>
                <a:avLst/>
                <a:gdLst/>
                <a:ahLst/>
                <a:cxnLst/>
                <a:rect l="l" t="t" r="r" b="b"/>
                <a:pathLst>
                  <a:path w="3620" h="2710" extrusionOk="0">
                    <a:moveTo>
                      <a:pt x="1809" y="1"/>
                    </a:moveTo>
                    <a:cubicBezTo>
                      <a:pt x="1466" y="1"/>
                      <a:pt x="1122" y="129"/>
                      <a:pt x="857" y="388"/>
                    </a:cubicBezTo>
                    <a:cubicBezTo>
                      <a:pt x="0" y="1245"/>
                      <a:pt x="595" y="2698"/>
                      <a:pt x="1798" y="2710"/>
                    </a:cubicBezTo>
                    <a:cubicBezTo>
                      <a:pt x="3001" y="2710"/>
                      <a:pt x="3620" y="1257"/>
                      <a:pt x="2774" y="400"/>
                    </a:cubicBezTo>
                    <a:cubicBezTo>
                      <a:pt x="2509" y="135"/>
                      <a:pt x="2159" y="1"/>
                      <a:pt x="18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4" name="Google Shape;13174;p51"/>
              <p:cNvSpPr/>
              <p:nvPr/>
            </p:nvSpPr>
            <p:spPr>
              <a:xfrm>
                <a:off x="4170179" y="2794359"/>
                <a:ext cx="35529" cy="26600"/>
              </a:xfrm>
              <a:custGeom>
                <a:avLst/>
                <a:gdLst/>
                <a:ahLst/>
                <a:cxnLst/>
                <a:rect l="l" t="t" r="r" b="b"/>
                <a:pathLst>
                  <a:path w="1703" h="1275" extrusionOk="0">
                    <a:moveTo>
                      <a:pt x="847" y="0"/>
                    </a:moveTo>
                    <a:cubicBezTo>
                      <a:pt x="685" y="0"/>
                      <a:pt x="524" y="60"/>
                      <a:pt x="405" y="179"/>
                    </a:cubicBezTo>
                    <a:cubicBezTo>
                      <a:pt x="0" y="584"/>
                      <a:pt x="286" y="1274"/>
                      <a:pt x="846" y="1274"/>
                    </a:cubicBezTo>
                    <a:cubicBezTo>
                      <a:pt x="1417" y="1274"/>
                      <a:pt x="1703" y="584"/>
                      <a:pt x="1298" y="179"/>
                    </a:cubicBezTo>
                    <a:cubicBezTo>
                      <a:pt x="1173" y="60"/>
                      <a:pt x="1009" y="0"/>
                      <a:pt x="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5" name="Google Shape;13175;p51"/>
              <p:cNvSpPr/>
              <p:nvPr/>
            </p:nvSpPr>
            <p:spPr>
              <a:xfrm>
                <a:off x="4105088" y="2994552"/>
                <a:ext cx="24868" cy="18651"/>
              </a:xfrm>
              <a:custGeom>
                <a:avLst/>
                <a:gdLst/>
                <a:ahLst/>
                <a:cxnLst/>
                <a:rect l="l" t="t" r="r" b="b"/>
                <a:pathLst>
                  <a:path w="1192" h="894" extrusionOk="0">
                    <a:moveTo>
                      <a:pt x="596" y="1"/>
                    </a:moveTo>
                    <a:cubicBezTo>
                      <a:pt x="480" y="1"/>
                      <a:pt x="364" y="48"/>
                      <a:pt x="275" y="144"/>
                    </a:cubicBezTo>
                    <a:cubicBezTo>
                      <a:pt x="1" y="417"/>
                      <a:pt x="203" y="894"/>
                      <a:pt x="596" y="894"/>
                    </a:cubicBezTo>
                    <a:cubicBezTo>
                      <a:pt x="989" y="894"/>
                      <a:pt x="1192" y="417"/>
                      <a:pt x="918" y="144"/>
                    </a:cubicBezTo>
                    <a:cubicBezTo>
                      <a:pt x="828" y="48"/>
                      <a:pt x="712"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6" name="Google Shape;13176;p51"/>
              <p:cNvSpPr/>
              <p:nvPr/>
            </p:nvSpPr>
            <p:spPr>
              <a:xfrm>
                <a:off x="3946450" y="2942167"/>
                <a:ext cx="55828" cy="53387"/>
              </a:xfrm>
              <a:custGeom>
                <a:avLst/>
                <a:gdLst/>
                <a:ahLst/>
                <a:cxnLst/>
                <a:rect l="l" t="t" r="r" b="b"/>
                <a:pathLst>
                  <a:path w="2676" h="2559" extrusionOk="0">
                    <a:moveTo>
                      <a:pt x="1294" y="0"/>
                    </a:moveTo>
                    <a:cubicBezTo>
                      <a:pt x="639" y="0"/>
                      <a:pt x="9" y="509"/>
                      <a:pt x="9" y="1273"/>
                    </a:cubicBezTo>
                    <a:cubicBezTo>
                      <a:pt x="1" y="2043"/>
                      <a:pt x="632" y="2559"/>
                      <a:pt x="1291" y="2559"/>
                    </a:cubicBezTo>
                    <a:cubicBezTo>
                      <a:pt x="1601" y="2559"/>
                      <a:pt x="1917" y="2445"/>
                      <a:pt x="2176" y="2190"/>
                    </a:cubicBezTo>
                    <a:cubicBezTo>
                      <a:pt x="2676" y="1690"/>
                      <a:pt x="2676" y="880"/>
                      <a:pt x="2188" y="380"/>
                    </a:cubicBezTo>
                    <a:cubicBezTo>
                      <a:pt x="1929" y="118"/>
                      <a:pt x="1609" y="0"/>
                      <a:pt x="1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7" name="Google Shape;13177;p51"/>
              <p:cNvSpPr/>
              <p:nvPr/>
            </p:nvSpPr>
            <p:spPr>
              <a:xfrm>
                <a:off x="4242468" y="2827384"/>
                <a:ext cx="41496" cy="31085"/>
              </a:xfrm>
              <a:custGeom>
                <a:avLst/>
                <a:gdLst/>
                <a:ahLst/>
                <a:cxnLst/>
                <a:rect l="l" t="t" r="r" b="b"/>
                <a:pathLst>
                  <a:path w="1989" h="1490" extrusionOk="0">
                    <a:moveTo>
                      <a:pt x="990" y="1"/>
                    </a:moveTo>
                    <a:cubicBezTo>
                      <a:pt x="798" y="1"/>
                      <a:pt x="607" y="72"/>
                      <a:pt x="464" y="215"/>
                    </a:cubicBezTo>
                    <a:cubicBezTo>
                      <a:pt x="0" y="691"/>
                      <a:pt x="333" y="1489"/>
                      <a:pt x="988" y="1489"/>
                    </a:cubicBezTo>
                    <a:cubicBezTo>
                      <a:pt x="1655" y="1489"/>
                      <a:pt x="1988" y="691"/>
                      <a:pt x="1524" y="215"/>
                    </a:cubicBezTo>
                    <a:cubicBezTo>
                      <a:pt x="1375" y="72"/>
                      <a:pt x="1182" y="1"/>
                      <a:pt x="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8" name="Google Shape;13178;p51"/>
              <p:cNvSpPr/>
              <p:nvPr/>
            </p:nvSpPr>
            <p:spPr>
              <a:xfrm>
                <a:off x="4118503" y="2424746"/>
                <a:ext cx="78276" cy="46210"/>
              </a:xfrm>
              <a:custGeom>
                <a:avLst/>
                <a:gdLst/>
                <a:ahLst/>
                <a:cxnLst/>
                <a:rect l="l" t="t" r="r" b="b"/>
                <a:pathLst>
                  <a:path w="3752" h="2215" extrusionOk="0">
                    <a:moveTo>
                      <a:pt x="1" y="1"/>
                    </a:moveTo>
                    <a:lnTo>
                      <a:pt x="1" y="1"/>
                    </a:lnTo>
                    <a:cubicBezTo>
                      <a:pt x="144" y="489"/>
                      <a:pt x="406" y="941"/>
                      <a:pt x="763" y="1310"/>
                    </a:cubicBezTo>
                    <a:cubicBezTo>
                      <a:pt x="1352" y="1900"/>
                      <a:pt x="2136" y="2215"/>
                      <a:pt x="2943" y="2215"/>
                    </a:cubicBezTo>
                    <a:cubicBezTo>
                      <a:pt x="3212" y="2215"/>
                      <a:pt x="3483" y="2180"/>
                      <a:pt x="3751" y="2108"/>
                    </a:cubicBezTo>
                    <a:cubicBezTo>
                      <a:pt x="2608" y="1239"/>
                      <a:pt x="1346" y="5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9" name="Google Shape;13179;p51"/>
              <p:cNvSpPr/>
              <p:nvPr/>
            </p:nvSpPr>
            <p:spPr>
              <a:xfrm>
                <a:off x="3807777" y="2955686"/>
                <a:ext cx="211900" cy="88311"/>
              </a:xfrm>
              <a:custGeom>
                <a:avLst/>
                <a:gdLst/>
                <a:ahLst/>
                <a:cxnLst/>
                <a:rect l="l" t="t" r="r" b="b"/>
                <a:pathLst>
                  <a:path w="10157" h="4233" extrusionOk="0">
                    <a:moveTo>
                      <a:pt x="2760" y="0"/>
                    </a:moveTo>
                    <a:cubicBezTo>
                      <a:pt x="1792" y="0"/>
                      <a:pt x="809" y="344"/>
                      <a:pt x="0" y="1090"/>
                    </a:cubicBezTo>
                    <a:cubicBezTo>
                      <a:pt x="2679" y="3132"/>
                      <a:pt x="5946" y="4233"/>
                      <a:pt x="9305" y="4233"/>
                    </a:cubicBezTo>
                    <a:cubicBezTo>
                      <a:pt x="9588" y="4233"/>
                      <a:pt x="9872" y="4225"/>
                      <a:pt x="10156" y="4209"/>
                    </a:cubicBezTo>
                    <a:cubicBezTo>
                      <a:pt x="9761" y="3331"/>
                      <a:pt x="8897" y="2823"/>
                      <a:pt x="8007" y="2823"/>
                    </a:cubicBezTo>
                    <a:cubicBezTo>
                      <a:pt x="7582" y="2823"/>
                      <a:pt x="7151" y="2939"/>
                      <a:pt x="6763" y="3185"/>
                    </a:cubicBezTo>
                    <a:lnTo>
                      <a:pt x="6763" y="3173"/>
                    </a:lnTo>
                    <a:cubicBezTo>
                      <a:pt x="6299" y="1184"/>
                      <a:pt x="4557" y="0"/>
                      <a:pt x="2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0" name="Google Shape;13180;p51"/>
              <p:cNvSpPr/>
              <p:nvPr/>
            </p:nvSpPr>
            <p:spPr>
              <a:xfrm>
                <a:off x="4223087" y="2619243"/>
                <a:ext cx="34548" cy="25849"/>
              </a:xfrm>
              <a:custGeom>
                <a:avLst/>
                <a:gdLst/>
                <a:ahLst/>
                <a:cxnLst/>
                <a:rect l="l" t="t" r="r" b="b"/>
                <a:pathLst>
                  <a:path w="1656" h="1239" extrusionOk="0">
                    <a:moveTo>
                      <a:pt x="828" y="0"/>
                    </a:moveTo>
                    <a:cubicBezTo>
                      <a:pt x="670" y="0"/>
                      <a:pt x="512" y="60"/>
                      <a:pt x="393" y="179"/>
                    </a:cubicBezTo>
                    <a:cubicBezTo>
                      <a:pt x="0" y="572"/>
                      <a:pt x="274" y="1239"/>
                      <a:pt x="834" y="1239"/>
                    </a:cubicBezTo>
                    <a:cubicBezTo>
                      <a:pt x="1381" y="1239"/>
                      <a:pt x="1655" y="572"/>
                      <a:pt x="1262" y="179"/>
                    </a:cubicBezTo>
                    <a:cubicBezTo>
                      <a:pt x="1143" y="60"/>
                      <a:pt x="986"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1" name="Google Shape;13181;p51"/>
              <p:cNvSpPr/>
              <p:nvPr/>
            </p:nvSpPr>
            <p:spPr>
              <a:xfrm>
                <a:off x="4206188" y="2560162"/>
                <a:ext cx="68763" cy="51405"/>
              </a:xfrm>
              <a:custGeom>
                <a:avLst/>
                <a:gdLst/>
                <a:ahLst/>
                <a:cxnLst/>
                <a:rect l="l" t="t" r="r" b="b"/>
                <a:pathLst>
                  <a:path w="3296" h="2464" extrusionOk="0">
                    <a:moveTo>
                      <a:pt x="1650" y="0"/>
                    </a:moveTo>
                    <a:cubicBezTo>
                      <a:pt x="1336" y="0"/>
                      <a:pt x="1023" y="119"/>
                      <a:pt x="787" y="356"/>
                    </a:cubicBezTo>
                    <a:cubicBezTo>
                      <a:pt x="1" y="1130"/>
                      <a:pt x="548" y="2463"/>
                      <a:pt x="1644" y="2463"/>
                    </a:cubicBezTo>
                    <a:cubicBezTo>
                      <a:pt x="1649" y="2463"/>
                      <a:pt x="1654" y="2463"/>
                      <a:pt x="1658" y="2463"/>
                    </a:cubicBezTo>
                    <a:cubicBezTo>
                      <a:pt x="2744" y="2463"/>
                      <a:pt x="3295" y="1150"/>
                      <a:pt x="2525" y="368"/>
                    </a:cubicBezTo>
                    <a:cubicBezTo>
                      <a:pt x="2285" y="122"/>
                      <a:pt x="1967" y="0"/>
                      <a:pt x="1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2" name="Google Shape;13182;p51"/>
              <p:cNvSpPr/>
              <p:nvPr/>
            </p:nvSpPr>
            <p:spPr>
              <a:xfrm>
                <a:off x="3733757" y="2646802"/>
                <a:ext cx="24847" cy="18651"/>
              </a:xfrm>
              <a:custGeom>
                <a:avLst/>
                <a:gdLst/>
                <a:ahLst/>
                <a:cxnLst/>
                <a:rect l="l" t="t" r="r" b="b"/>
                <a:pathLst>
                  <a:path w="1191" h="894" extrusionOk="0">
                    <a:moveTo>
                      <a:pt x="601" y="1"/>
                    </a:moveTo>
                    <a:cubicBezTo>
                      <a:pt x="485" y="1"/>
                      <a:pt x="369" y="49"/>
                      <a:pt x="286" y="144"/>
                    </a:cubicBezTo>
                    <a:cubicBezTo>
                      <a:pt x="0" y="418"/>
                      <a:pt x="202" y="894"/>
                      <a:pt x="595" y="894"/>
                    </a:cubicBezTo>
                    <a:cubicBezTo>
                      <a:pt x="1000" y="894"/>
                      <a:pt x="1191" y="418"/>
                      <a:pt x="917" y="144"/>
                    </a:cubicBezTo>
                    <a:cubicBezTo>
                      <a:pt x="833" y="49"/>
                      <a:pt x="717" y="1"/>
                      <a:pt x="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3" name="Google Shape;13183;p51"/>
            <p:cNvSpPr/>
            <p:nvPr/>
          </p:nvSpPr>
          <p:spPr>
            <a:xfrm rot="739736">
              <a:off x="-132941" y="474946"/>
              <a:ext cx="1809634" cy="2410089"/>
            </a:xfrm>
            <a:prstGeom prst="arc">
              <a:avLst>
                <a:gd name="adj1" fmla="val 16646635"/>
                <a:gd name="adj2" fmla="val 0"/>
              </a:avLst>
            </a:prstGeom>
            <a:noFill/>
            <a:ln w="19050" cap="flat" cmpd="sng">
              <a:solidFill>
                <a:schemeClr val="accent5"/>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4" name="Google Shape;13184;p51"/>
            <p:cNvSpPr/>
            <p:nvPr/>
          </p:nvSpPr>
          <p:spPr>
            <a:xfrm rot="2700000">
              <a:off x="1520976" y="1696176"/>
              <a:ext cx="274499" cy="274499"/>
            </a:xfrm>
            <a:prstGeom prst="mathPlus">
              <a:avLst>
                <a:gd name="adj1" fmla="val 100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85" name="Google Shape;13185;p51"/>
            <p:cNvGrpSpPr/>
            <p:nvPr/>
          </p:nvGrpSpPr>
          <p:grpSpPr>
            <a:xfrm rot="-939819" flipH="1">
              <a:off x="1604482" y="1468161"/>
              <a:ext cx="325605" cy="326458"/>
              <a:chOff x="1345022" y="1519397"/>
              <a:chExt cx="325593" cy="326446"/>
            </a:xfrm>
          </p:grpSpPr>
          <p:sp>
            <p:nvSpPr>
              <p:cNvPr id="13186" name="Google Shape;13186;p51"/>
              <p:cNvSpPr/>
              <p:nvPr/>
            </p:nvSpPr>
            <p:spPr>
              <a:xfrm>
                <a:off x="1579040" y="1519397"/>
                <a:ext cx="91575" cy="326446"/>
              </a:xfrm>
              <a:custGeom>
                <a:avLst/>
                <a:gdLst/>
                <a:ahLst/>
                <a:cxnLst/>
                <a:rect l="l" t="t" r="r" b="b"/>
                <a:pathLst>
                  <a:path w="9918" h="35348" extrusionOk="0">
                    <a:moveTo>
                      <a:pt x="306" y="1"/>
                    </a:moveTo>
                    <a:cubicBezTo>
                      <a:pt x="153" y="1"/>
                      <a:pt x="1" y="127"/>
                      <a:pt x="71" y="323"/>
                    </a:cubicBezTo>
                    <a:lnTo>
                      <a:pt x="9417" y="35161"/>
                    </a:lnTo>
                    <a:cubicBezTo>
                      <a:pt x="9437" y="35271"/>
                      <a:pt x="9542" y="35348"/>
                      <a:pt x="9653" y="35348"/>
                    </a:cubicBezTo>
                    <a:cubicBezTo>
                      <a:pt x="9673" y="35348"/>
                      <a:pt x="9694" y="35345"/>
                      <a:pt x="9715" y="35340"/>
                    </a:cubicBezTo>
                    <a:cubicBezTo>
                      <a:pt x="9834" y="35304"/>
                      <a:pt x="9917" y="35173"/>
                      <a:pt x="9881" y="35042"/>
                    </a:cubicBezTo>
                    <a:lnTo>
                      <a:pt x="547" y="204"/>
                    </a:lnTo>
                    <a:cubicBezTo>
                      <a:pt x="518" y="62"/>
                      <a:pt x="412" y="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87" name="Google Shape;13187;p51"/>
              <p:cNvGrpSpPr/>
              <p:nvPr/>
            </p:nvGrpSpPr>
            <p:grpSpPr>
              <a:xfrm rot="-927287" flipH="1">
                <a:off x="1361929" y="1554687"/>
                <a:ext cx="244472" cy="160105"/>
                <a:chOff x="4045391" y="1910950"/>
                <a:chExt cx="558237" cy="365509"/>
              </a:xfrm>
            </p:grpSpPr>
            <p:sp>
              <p:nvSpPr>
                <p:cNvPr id="13188" name="Google Shape;13188;p51"/>
                <p:cNvSpPr/>
                <p:nvPr/>
              </p:nvSpPr>
              <p:spPr>
                <a:xfrm>
                  <a:off x="4045655" y="1910950"/>
                  <a:ext cx="557708" cy="365498"/>
                </a:xfrm>
                <a:custGeom>
                  <a:avLst/>
                  <a:gdLst/>
                  <a:ahLst/>
                  <a:cxnLst/>
                  <a:rect l="l" t="t" r="r" b="b"/>
                  <a:pathLst>
                    <a:path w="25290" h="16574" extrusionOk="0">
                      <a:moveTo>
                        <a:pt x="429" y="0"/>
                      </a:moveTo>
                      <a:cubicBezTo>
                        <a:pt x="191" y="0"/>
                        <a:pt x="0" y="191"/>
                        <a:pt x="0" y="429"/>
                      </a:cubicBezTo>
                      <a:lnTo>
                        <a:pt x="0" y="16133"/>
                      </a:lnTo>
                      <a:cubicBezTo>
                        <a:pt x="0" y="16371"/>
                        <a:pt x="191" y="16574"/>
                        <a:pt x="429" y="16574"/>
                      </a:cubicBezTo>
                      <a:lnTo>
                        <a:pt x="24861" y="16574"/>
                      </a:lnTo>
                      <a:cubicBezTo>
                        <a:pt x="25099" y="16574"/>
                        <a:pt x="25289" y="16371"/>
                        <a:pt x="25289" y="16133"/>
                      </a:cubicBezTo>
                      <a:lnTo>
                        <a:pt x="25289" y="429"/>
                      </a:lnTo>
                      <a:cubicBezTo>
                        <a:pt x="25289" y="191"/>
                        <a:pt x="25099" y="0"/>
                        <a:pt x="24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9" name="Google Shape;13189;p51"/>
                <p:cNvSpPr/>
                <p:nvPr/>
              </p:nvSpPr>
              <p:spPr>
                <a:xfrm>
                  <a:off x="4045391" y="1910950"/>
                  <a:ext cx="557972" cy="28382"/>
                </a:xfrm>
                <a:custGeom>
                  <a:avLst/>
                  <a:gdLst/>
                  <a:ahLst/>
                  <a:cxnLst/>
                  <a:rect l="l" t="t" r="r" b="b"/>
                  <a:pathLst>
                    <a:path w="25302" h="1287" extrusionOk="0">
                      <a:moveTo>
                        <a:pt x="441" y="0"/>
                      </a:moveTo>
                      <a:cubicBezTo>
                        <a:pt x="203" y="0"/>
                        <a:pt x="1" y="203"/>
                        <a:pt x="1" y="441"/>
                      </a:cubicBezTo>
                      <a:lnTo>
                        <a:pt x="1" y="1286"/>
                      </a:lnTo>
                      <a:lnTo>
                        <a:pt x="25301" y="1286"/>
                      </a:lnTo>
                      <a:lnTo>
                        <a:pt x="25301" y="441"/>
                      </a:lnTo>
                      <a:cubicBezTo>
                        <a:pt x="25301" y="203"/>
                        <a:pt x="25099" y="0"/>
                        <a:pt x="248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0" name="Google Shape;13190;p51"/>
                <p:cNvSpPr/>
                <p:nvPr/>
              </p:nvSpPr>
              <p:spPr>
                <a:xfrm>
                  <a:off x="4045391" y="2023333"/>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1" name="Google Shape;13191;p51"/>
                <p:cNvSpPr/>
                <p:nvPr/>
              </p:nvSpPr>
              <p:spPr>
                <a:xfrm>
                  <a:off x="4045391" y="1967142"/>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2" name="Google Shape;13192;p51"/>
                <p:cNvSpPr/>
                <p:nvPr/>
              </p:nvSpPr>
              <p:spPr>
                <a:xfrm>
                  <a:off x="4045655" y="2079525"/>
                  <a:ext cx="557972" cy="28117"/>
                </a:xfrm>
                <a:custGeom>
                  <a:avLst/>
                  <a:gdLst/>
                  <a:ahLst/>
                  <a:cxnLst/>
                  <a:rect l="l" t="t" r="r" b="b"/>
                  <a:pathLst>
                    <a:path w="25302" h="1275" extrusionOk="0">
                      <a:moveTo>
                        <a:pt x="0" y="0"/>
                      </a:moveTo>
                      <a:lnTo>
                        <a:pt x="0" y="846"/>
                      </a:lnTo>
                      <a:cubicBezTo>
                        <a:pt x="0" y="1084"/>
                        <a:pt x="191" y="1274"/>
                        <a:pt x="441" y="1274"/>
                      </a:cubicBezTo>
                      <a:lnTo>
                        <a:pt x="25289"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3" name="Google Shape;13193;p51"/>
                <p:cNvSpPr/>
                <p:nvPr/>
              </p:nvSpPr>
              <p:spPr>
                <a:xfrm>
                  <a:off x="4045391" y="2191908"/>
                  <a:ext cx="557972" cy="28360"/>
                </a:xfrm>
                <a:custGeom>
                  <a:avLst/>
                  <a:gdLst/>
                  <a:ahLst/>
                  <a:cxnLst/>
                  <a:rect l="l" t="t" r="r" b="b"/>
                  <a:pathLst>
                    <a:path w="25302" h="1286" extrusionOk="0">
                      <a:moveTo>
                        <a:pt x="1" y="0"/>
                      </a:moveTo>
                      <a:lnTo>
                        <a:pt x="1" y="1286"/>
                      </a:lnTo>
                      <a:lnTo>
                        <a:pt x="25301" y="1286"/>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4" name="Google Shape;13194;p51"/>
                <p:cNvSpPr/>
                <p:nvPr/>
              </p:nvSpPr>
              <p:spPr>
                <a:xfrm>
                  <a:off x="4045655" y="2248342"/>
                  <a:ext cx="557972" cy="28117"/>
                </a:xfrm>
                <a:custGeom>
                  <a:avLst/>
                  <a:gdLst/>
                  <a:ahLst/>
                  <a:cxnLst/>
                  <a:rect l="l" t="t" r="r" b="b"/>
                  <a:pathLst>
                    <a:path w="25302" h="1275" extrusionOk="0">
                      <a:moveTo>
                        <a:pt x="0" y="1"/>
                      </a:moveTo>
                      <a:lnTo>
                        <a:pt x="0" y="834"/>
                      </a:lnTo>
                      <a:cubicBezTo>
                        <a:pt x="0" y="1072"/>
                        <a:pt x="191" y="1275"/>
                        <a:pt x="429" y="1275"/>
                      </a:cubicBezTo>
                      <a:lnTo>
                        <a:pt x="24861" y="1275"/>
                      </a:lnTo>
                      <a:cubicBezTo>
                        <a:pt x="25099" y="1275"/>
                        <a:pt x="25301" y="1072"/>
                        <a:pt x="25301" y="834"/>
                      </a:cubicBezTo>
                      <a:lnTo>
                        <a:pt x="253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5" name="Google Shape;13195;p51"/>
                <p:cNvSpPr/>
                <p:nvPr/>
              </p:nvSpPr>
              <p:spPr>
                <a:xfrm>
                  <a:off x="4045391" y="2135716"/>
                  <a:ext cx="557972" cy="28117"/>
                </a:xfrm>
                <a:custGeom>
                  <a:avLst/>
                  <a:gdLst/>
                  <a:ahLst/>
                  <a:cxnLst/>
                  <a:rect l="l" t="t" r="r" b="b"/>
                  <a:pathLst>
                    <a:path w="25302" h="1275" extrusionOk="0">
                      <a:moveTo>
                        <a:pt x="1" y="0"/>
                      </a:moveTo>
                      <a:lnTo>
                        <a:pt x="1" y="1274"/>
                      </a:lnTo>
                      <a:lnTo>
                        <a:pt x="25301" y="1274"/>
                      </a:lnTo>
                      <a:lnTo>
                        <a:pt x="25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6" name="Google Shape;13196;p51"/>
                <p:cNvSpPr/>
                <p:nvPr/>
              </p:nvSpPr>
              <p:spPr>
                <a:xfrm>
                  <a:off x="4045655" y="1910950"/>
                  <a:ext cx="259690" cy="196686"/>
                </a:xfrm>
                <a:custGeom>
                  <a:avLst/>
                  <a:gdLst/>
                  <a:ahLst/>
                  <a:cxnLst/>
                  <a:rect l="l" t="t" r="r" b="b"/>
                  <a:pathLst>
                    <a:path w="11776" h="8919" extrusionOk="0">
                      <a:moveTo>
                        <a:pt x="429" y="0"/>
                      </a:moveTo>
                      <a:cubicBezTo>
                        <a:pt x="191" y="0"/>
                        <a:pt x="0" y="191"/>
                        <a:pt x="0" y="429"/>
                      </a:cubicBezTo>
                      <a:lnTo>
                        <a:pt x="0" y="8490"/>
                      </a:lnTo>
                      <a:cubicBezTo>
                        <a:pt x="0" y="8728"/>
                        <a:pt x="191" y="8918"/>
                        <a:pt x="429" y="8918"/>
                      </a:cubicBezTo>
                      <a:lnTo>
                        <a:pt x="11335" y="8918"/>
                      </a:lnTo>
                      <a:cubicBezTo>
                        <a:pt x="11573" y="8918"/>
                        <a:pt x="11776" y="8728"/>
                        <a:pt x="11776" y="8490"/>
                      </a:cubicBezTo>
                      <a:lnTo>
                        <a:pt x="11776" y="429"/>
                      </a:lnTo>
                      <a:cubicBezTo>
                        <a:pt x="11776" y="191"/>
                        <a:pt x="11573" y="0"/>
                        <a:pt x="11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7" name="Google Shape;13197;p51"/>
                <p:cNvSpPr/>
                <p:nvPr/>
              </p:nvSpPr>
              <p:spPr>
                <a:xfrm>
                  <a:off x="4060630" y="1932011"/>
                  <a:ext cx="229236" cy="154522"/>
                </a:xfrm>
                <a:custGeom>
                  <a:avLst/>
                  <a:gdLst/>
                  <a:ahLst/>
                  <a:cxnLst/>
                  <a:rect l="l" t="t" r="r" b="b"/>
                  <a:pathLst>
                    <a:path w="10395" h="7007" extrusionOk="0">
                      <a:moveTo>
                        <a:pt x="2846" y="1"/>
                      </a:moveTo>
                      <a:cubicBezTo>
                        <a:pt x="2822" y="1"/>
                        <a:pt x="2798" y="16"/>
                        <a:pt x="2798" y="46"/>
                      </a:cubicBezTo>
                      <a:lnTo>
                        <a:pt x="2703" y="331"/>
                      </a:lnTo>
                      <a:lnTo>
                        <a:pt x="2405" y="331"/>
                      </a:lnTo>
                      <a:cubicBezTo>
                        <a:pt x="2369" y="331"/>
                        <a:pt x="2346" y="379"/>
                        <a:pt x="2381" y="403"/>
                      </a:cubicBezTo>
                      <a:lnTo>
                        <a:pt x="2631" y="581"/>
                      </a:lnTo>
                      <a:lnTo>
                        <a:pt x="2536" y="879"/>
                      </a:lnTo>
                      <a:cubicBezTo>
                        <a:pt x="2527" y="914"/>
                        <a:pt x="2544" y="936"/>
                        <a:pt x="2568" y="936"/>
                      </a:cubicBezTo>
                      <a:cubicBezTo>
                        <a:pt x="2577" y="936"/>
                        <a:pt x="2586" y="933"/>
                        <a:pt x="2596" y="927"/>
                      </a:cubicBezTo>
                      <a:lnTo>
                        <a:pt x="2846" y="748"/>
                      </a:lnTo>
                      <a:lnTo>
                        <a:pt x="3096" y="927"/>
                      </a:lnTo>
                      <a:cubicBezTo>
                        <a:pt x="3102" y="933"/>
                        <a:pt x="3110" y="936"/>
                        <a:pt x="3118" y="936"/>
                      </a:cubicBezTo>
                      <a:cubicBezTo>
                        <a:pt x="3141" y="936"/>
                        <a:pt x="3164" y="914"/>
                        <a:pt x="3155" y="879"/>
                      </a:cubicBezTo>
                      <a:lnTo>
                        <a:pt x="3060" y="581"/>
                      </a:lnTo>
                      <a:lnTo>
                        <a:pt x="3310" y="403"/>
                      </a:lnTo>
                      <a:cubicBezTo>
                        <a:pt x="3346" y="379"/>
                        <a:pt x="3322" y="331"/>
                        <a:pt x="3286" y="331"/>
                      </a:cubicBezTo>
                      <a:lnTo>
                        <a:pt x="2989" y="331"/>
                      </a:lnTo>
                      <a:lnTo>
                        <a:pt x="2893" y="46"/>
                      </a:lnTo>
                      <a:cubicBezTo>
                        <a:pt x="2893" y="16"/>
                        <a:pt x="2870" y="1"/>
                        <a:pt x="2846" y="1"/>
                      </a:cubicBezTo>
                      <a:close/>
                      <a:moveTo>
                        <a:pt x="5203" y="19"/>
                      </a:moveTo>
                      <a:cubicBezTo>
                        <a:pt x="5188" y="19"/>
                        <a:pt x="5173" y="28"/>
                        <a:pt x="5167" y="46"/>
                      </a:cubicBezTo>
                      <a:lnTo>
                        <a:pt x="5072" y="331"/>
                      </a:lnTo>
                      <a:lnTo>
                        <a:pt x="4763" y="331"/>
                      </a:lnTo>
                      <a:cubicBezTo>
                        <a:pt x="4715" y="331"/>
                        <a:pt x="4703" y="391"/>
                        <a:pt x="4739" y="403"/>
                      </a:cubicBezTo>
                      <a:lnTo>
                        <a:pt x="4989" y="581"/>
                      </a:lnTo>
                      <a:lnTo>
                        <a:pt x="4894" y="879"/>
                      </a:lnTo>
                      <a:cubicBezTo>
                        <a:pt x="4885" y="914"/>
                        <a:pt x="4902" y="936"/>
                        <a:pt x="4925" y="936"/>
                      </a:cubicBezTo>
                      <a:cubicBezTo>
                        <a:pt x="4934" y="936"/>
                        <a:pt x="4944" y="933"/>
                        <a:pt x="4953" y="927"/>
                      </a:cubicBezTo>
                      <a:lnTo>
                        <a:pt x="5203" y="748"/>
                      </a:lnTo>
                      <a:lnTo>
                        <a:pt x="5453" y="927"/>
                      </a:lnTo>
                      <a:cubicBezTo>
                        <a:pt x="5463" y="933"/>
                        <a:pt x="5472" y="936"/>
                        <a:pt x="5481" y="936"/>
                      </a:cubicBezTo>
                      <a:cubicBezTo>
                        <a:pt x="5505" y="936"/>
                        <a:pt x="5521" y="914"/>
                        <a:pt x="5513" y="879"/>
                      </a:cubicBezTo>
                      <a:lnTo>
                        <a:pt x="5417" y="581"/>
                      </a:lnTo>
                      <a:lnTo>
                        <a:pt x="5668" y="403"/>
                      </a:lnTo>
                      <a:cubicBezTo>
                        <a:pt x="5703" y="391"/>
                        <a:pt x="5691" y="331"/>
                        <a:pt x="5644" y="331"/>
                      </a:cubicBezTo>
                      <a:lnTo>
                        <a:pt x="5334" y="331"/>
                      </a:lnTo>
                      <a:lnTo>
                        <a:pt x="5239" y="46"/>
                      </a:lnTo>
                      <a:cubicBezTo>
                        <a:pt x="5233" y="28"/>
                        <a:pt x="5218" y="19"/>
                        <a:pt x="5203" y="19"/>
                      </a:cubicBezTo>
                      <a:close/>
                      <a:moveTo>
                        <a:pt x="7549" y="1"/>
                      </a:moveTo>
                      <a:cubicBezTo>
                        <a:pt x="7525" y="1"/>
                        <a:pt x="7501" y="16"/>
                        <a:pt x="7501" y="46"/>
                      </a:cubicBezTo>
                      <a:lnTo>
                        <a:pt x="7406" y="331"/>
                      </a:lnTo>
                      <a:lnTo>
                        <a:pt x="7108" y="331"/>
                      </a:lnTo>
                      <a:cubicBezTo>
                        <a:pt x="7061" y="331"/>
                        <a:pt x="7049" y="391"/>
                        <a:pt x="7084" y="403"/>
                      </a:cubicBezTo>
                      <a:lnTo>
                        <a:pt x="7334" y="581"/>
                      </a:lnTo>
                      <a:lnTo>
                        <a:pt x="7239" y="879"/>
                      </a:lnTo>
                      <a:cubicBezTo>
                        <a:pt x="7230" y="914"/>
                        <a:pt x="7247" y="936"/>
                        <a:pt x="7271" y="936"/>
                      </a:cubicBezTo>
                      <a:cubicBezTo>
                        <a:pt x="7280" y="936"/>
                        <a:pt x="7289" y="933"/>
                        <a:pt x="7299" y="927"/>
                      </a:cubicBezTo>
                      <a:lnTo>
                        <a:pt x="7549" y="748"/>
                      </a:lnTo>
                      <a:lnTo>
                        <a:pt x="7799" y="927"/>
                      </a:lnTo>
                      <a:cubicBezTo>
                        <a:pt x="7805" y="933"/>
                        <a:pt x="7813" y="936"/>
                        <a:pt x="7821" y="936"/>
                      </a:cubicBezTo>
                      <a:cubicBezTo>
                        <a:pt x="7844" y="936"/>
                        <a:pt x="7867" y="914"/>
                        <a:pt x="7858" y="879"/>
                      </a:cubicBezTo>
                      <a:lnTo>
                        <a:pt x="7763" y="581"/>
                      </a:lnTo>
                      <a:lnTo>
                        <a:pt x="8013" y="403"/>
                      </a:lnTo>
                      <a:cubicBezTo>
                        <a:pt x="8049" y="391"/>
                        <a:pt x="8025" y="331"/>
                        <a:pt x="7989" y="331"/>
                      </a:cubicBezTo>
                      <a:lnTo>
                        <a:pt x="7692" y="331"/>
                      </a:lnTo>
                      <a:lnTo>
                        <a:pt x="7596" y="46"/>
                      </a:lnTo>
                      <a:cubicBezTo>
                        <a:pt x="7596" y="16"/>
                        <a:pt x="7573" y="1"/>
                        <a:pt x="7549" y="1"/>
                      </a:cubicBezTo>
                      <a:close/>
                      <a:moveTo>
                        <a:pt x="9894" y="1"/>
                      </a:moveTo>
                      <a:cubicBezTo>
                        <a:pt x="9870" y="1"/>
                        <a:pt x="9847" y="16"/>
                        <a:pt x="9847" y="46"/>
                      </a:cubicBezTo>
                      <a:lnTo>
                        <a:pt x="9751" y="331"/>
                      </a:lnTo>
                      <a:lnTo>
                        <a:pt x="9454" y="331"/>
                      </a:lnTo>
                      <a:cubicBezTo>
                        <a:pt x="9418" y="331"/>
                        <a:pt x="9406" y="379"/>
                        <a:pt x="9430" y="403"/>
                      </a:cubicBezTo>
                      <a:lnTo>
                        <a:pt x="9680" y="581"/>
                      </a:lnTo>
                      <a:lnTo>
                        <a:pt x="9585" y="879"/>
                      </a:lnTo>
                      <a:cubicBezTo>
                        <a:pt x="9576" y="914"/>
                        <a:pt x="9599" y="936"/>
                        <a:pt x="9622" y="936"/>
                      </a:cubicBezTo>
                      <a:cubicBezTo>
                        <a:pt x="9630" y="936"/>
                        <a:pt x="9638" y="933"/>
                        <a:pt x="9644" y="927"/>
                      </a:cubicBezTo>
                      <a:lnTo>
                        <a:pt x="9894" y="748"/>
                      </a:lnTo>
                      <a:lnTo>
                        <a:pt x="10144" y="927"/>
                      </a:lnTo>
                      <a:cubicBezTo>
                        <a:pt x="10154" y="933"/>
                        <a:pt x="10163" y="936"/>
                        <a:pt x="10172" y="936"/>
                      </a:cubicBezTo>
                      <a:cubicBezTo>
                        <a:pt x="10196" y="936"/>
                        <a:pt x="10213" y="914"/>
                        <a:pt x="10204" y="879"/>
                      </a:cubicBezTo>
                      <a:lnTo>
                        <a:pt x="10120" y="581"/>
                      </a:lnTo>
                      <a:lnTo>
                        <a:pt x="10359" y="403"/>
                      </a:lnTo>
                      <a:cubicBezTo>
                        <a:pt x="10394" y="379"/>
                        <a:pt x="10382" y="331"/>
                        <a:pt x="10335" y="331"/>
                      </a:cubicBezTo>
                      <a:lnTo>
                        <a:pt x="10037" y="331"/>
                      </a:lnTo>
                      <a:lnTo>
                        <a:pt x="9942" y="46"/>
                      </a:lnTo>
                      <a:cubicBezTo>
                        <a:pt x="9942" y="16"/>
                        <a:pt x="9918" y="1"/>
                        <a:pt x="9894" y="1"/>
                      </a:cubicBezTo>
                      <a:close/>
                      <a:moveTo>
                        <a:pt x="500" y="19"/>
                      </a:moveTo>
                      <a:cubicBezTo>
                        <a:pt x="485" y="19"/>
                        <a:pt x="470" y="28"/>
                        <a:pt x="464" y="46"/>
                      </a:cubicBezTo>
                      <a:lnTo>
                        <a:pt x="369" y="331"/>
                      </a:lnTo>
                      <a:lnTo>
                        <a:pt x="60" y="331"/>
                      </a:lnTo>
                      <a:cubicBezTo>
                        <a:pt x="24" y="331"/>
                        <a:pt x="0" y="379"/>
                        <a:pt x="36" y="403"/>
                      </a:cubicBezTo>
                      <a:lnTo>
                        <a:pt x="286" y="593"/>
                      </a:lnTo>
                      <a:lnTo>
                        <a:pt x="191" y="891"/>
                      </a:lnTo>
                      <a:cubicBezTo>
                        <a:pt x="182" y="917"/>
                        <a:pt x="204" y="936"/>
                        <a:pt x="226" y="936"/>
                      </a:cubicBezTo>
                      <a:cubicBezTo>
                        <a:pt x="235" y="936"/>
                        <a:pt x="244" y="933"/>
                        <a:pt x="250" y="927"/>
                      </a:cubicBezTo>
                      <a:lnTo>
                        <a:pt x="500" y="748"/>
                      </a:lnTo>
                      <a:lnTo>
                        <a:pt x="750" y="927"/>
                      </a:lnTo>
                      <a:cubicBezTo>
                        <a:pt x="760" y="933"/>
                        <a:pt x="770" y="936"/>
                        <a:pt x="779" y="936"/>
                      </a:cubicBezTo>
                      <a:cubicBezTo>
                        <a:pt x="802" y="936"/>
                        <a:pt x="818" y="917"/>
                        <a:pt x="810" y="891"/>
                      </a:cubicBezTo>
                      <a:lnTo>
                        <a:pt x="715" y="593"/>
                      </a:lnTo>
                      <a:lnTo>
                        <a:pt x="965" y="403"/>
                      </a:lnTo>
                      <a:cubicBezTo>
                        <a:pt x="1000" y="379"/>
                        <a:pt x="976" y="331"/>
                        <a:pt x="941" y="331"/>
                      </a:cubicBezTo>
                      <a:lnTo>
                        <a:pt x="643" y="331"/>
                      </a:lnTo>
                      <a:lnTo>
                        <a:pt x="536" y="46"/>
                      </a:lnTo>
                      <a:cubicBezTo>
                        <a:pt x="530" y="28"/>
                        <a:pt x="515" y="19"/>
                        <a:pt x="500" y="19"/>
                      </a:cubicBezTo>
                      <a:close/>
                      <a:moveTo>
                        <a:pt x="4018" y="739"/>
                      </a:moveTo>
                      <a:cubicBezTo>
                        <a:pt x="3998" y="739"/>
                        <a:pt x="3977" y="754"/>
                        <a:pt x="3977" y="784"/>
                      </a:cubicBezTo>
                      <a:lnTo>
                        <a:pt x="3882" y="1069"/>
                      </a:lnTo>
                      <a:lnTo>
                        <a:pt x="3584" y="1069"/>
                      </a:lnTo>
                      <a:cubicBezTo>
                        <a:pt x="3536" y="1069"/>
                        <a:pt x="3524" y="1129"/>
                        <a:pt x="3560" y="1153"/>
                      </a:cubicBezTo>
                      <a:lnTo>
                        <a:pt x="3798" y="1331"/>
                      </a:lnTo>
                      <a:lnTo>
                        <a:pt x="3715" y="1629"/>
                      </a:lnTo>
                      <a:cubicBezTo>
                        <a:pt x="3705" y="1658"/>
                        <a:pt x="3728" y="1680"/>
                        <a:pt x="3756" y="1680"/>
                      </a:cubicBezTo>
                      <a:cubicBezTo>
                        <a:pt x="3762" y="1680"/>
                        <a:pt x="3768" y="1679"/>
                        <a:pt x="3774" y="1677"/>
                      </a:cubicBezTo>
                      <a:lnTo>
                        <a:pt x="4024" y="1498"/>
                      </a:lnTo>
                      <a:lnTo>
                        <a:pt x="4263" y="1677"/>
                      </a:lnTo>
                      <a:cubicBezTo>
                        <a:pt x="4269" y="1679"/>
                        <a:pt x="4276" y="1680"/>
                        <a:pt x="4282" y="1680"/>
                      </a:cubicBezTo>
                      <a:cubicBezTo>
                        <a:pt x="4313" y="1680"/>
                        <a:pt x="4344" y="1658"/>
                        <a:pt x="4334" y="1629"/>
                      </a:cubicBezTo>
                      <a:lnTo>
                        <a:pt x="4239" y="1331"/>
                      </a:lnTo>
                      <a:lnTo>
                        <a:pt x="4489" y="1153"/>
                      </a:lnTo>
                      <a:cubicBezTo>
                        <a:pt x="4525" y="1129"/>
                        <a:pt x="4501" y="1069"/>
                        <a:pt x="4465" y="1069"/>
                      </a:cubicBezTo>
                      <a:lnTo>
                        <a:pt x="4167" y="1069"/>
                      </a:lnTo>
                      <a:lnTo>
                        <a:pt x="4060" y="784"/>
                      </a:lnTo>
                      <a:cubicBezTo>
                        <a:pt x="4060" y="754"/>
                        <a:pt x="4039" y="739"/>
                        <a:pt x="4018" y="739"/>
                      </a:cubicBezTo>
                      <a:close/>
                      <a:moveTo>
                        <a:pt x="6376" y="748"/>
                      </a:moveTo>
                      <a:cubicBezTo>
                        <a:pt x="6355" y="748"/>
                        <a:pt x="6334" y="760"/>
                        <a:pt x="6334" y="784"/>
                      </a:cubicBezTo>
                      <a:lnTo>
                        <a:pt x="6239" y="1081"/>
                      </a:lnTo>
                      <a:lnTo>
                        <a:pt x="5941" y="1081"/>
                      </a:lnTo>
                      <a:cubicBezTo>
                        <a:pt x="5894" y="1081"/>
                        <a:pt x="5882" y="1129"/>
                        <a:pt x="5918" y="1153"/>
                      </a:cubicBezTo>
                      <a:lnTo>
                        <a:pt x="6156" y="1331"/>
                      </a:lnTo>
                      <a:lnTo>
                        <a:pt x="6072" y="1629"/>
                      </a:lnTo>
                      <a:cubicBezTo>
                        <a:pt x="6063" y="1658"/>
                        <a:pt x="6085" y="1680"/>
                        <a:pt x="6113" y="1680"/>
                      </a:cubicBezTo>
                      <a:cubicBezTo>
                        <a:pt x="6119" y="1680"/>
                        <a:pt x="6126" y="1679"/>
                        <a:pt x="6132" y="1677"/>
                      </a:cubicBezTo>
                      <a:lnTo>
                        <a:pt x="6382" y="1498"/>
                      </a:lnTo>
                      <a:lnTo>
                        <a:pt x="6632" y="1677"/>
                      </a:lnTo>
                      <a:cubicBezTo>
                        <a:pt x="6636" y="1679"/>
                        <a:pt x="6641" y="1680"/>
                        <a:pt x="6646" y="1680"/>
                      </a:cubicBezTo>
                      <a:cubicBezTo>
                        <a:pt x="6671" y="1680"/>
                        <a:pt x="6701" y="1658"/>
                        <a:pt x="6691" y="1629"/>
                      </a:cubicBezTo>
                      <a:lnTo>
                        <a:pt x="6596" y="1331"/>
                      </a:lnTo>
                      <a:lnTo>
                        <a:pt x="6846" y="1153"/>
                      </a:lnTo>
                      <a:cubicBezTo>
                        <a:pt x="6870" y="1129"/>
                        <a:pt x="6858" y="1069"/>
                        <a:pt x="6822" y="1069"/>
                      </a:cubicBezTo>
                      <a:lnTo>
                        <a:pt x="6513" y="1069"/>
                      </a:lnTo>
                      <a:lnTo>
                        <a:pt x="6418" y="784"/>
                      </a:lnTo>
                      <a:cubicBezTo>
                        <a:pt x="6418" y="760"/>
                        <a:pt x="6397" y="748"/>
                        <a:pt x="6376" y="748"/>
                      </a:cubicBezTo>
                      <a:close/>
                      <a:moveTo>
                        <a:pt x="8726" y="739"/>
                      </a:moveTo>
                      <a:cubicBezTo>
                        <a:pt x="8704" y="739"/>
                        <a:pt x="8680" y="754"/>
                        <a:pt x="8680" y="784"/>
                      </a:cubicBezTo>
                      <a:lnTo>
                        <a:pt x="8585" y="1069"/>
                      </a:lnTo>
                      <a:lnTo>
                        <a:pt x="8287" y="1069"/>
                      </a:lnTo>
                      <a:cubicBezTo>
                        <a:pt x="8239" y="1069"/>
                        <a:pt x="8227" y="1129"/>
                        <a:pt x="8263" y="1153"/>
                      </a:cubicBezTo>
                      <a:lnTo>
                        <a:pt x="8501" y="1331"/>
                      </a:lnTo>
                      <a:lnTo>
                        <a:pt x="8418" y="1629"/>
                      </a:lnTo>
                      <a:cubicBezTo>
                        <a:pt x="8408" y="1658"/>
                        <a:pt x="8431" y="1680"/>
                        <a:pt x="8459" y="1680"/>
                      </a:cubicBezTo>
                      <a:cubicBezTo>
                        <a:pt x="8465" y="1680"/>
                        <a:pt x="8471" y="1679"/>
                        <a:pt x="8477" y="1677"/>
                      </a:cubicBezTo>
                      <a:lnTo>
                        <a:pt x="8727" y="1498"/>
                      </a:lnTo>
                      <a:lnTo>
                        <a:pt x="8966" y="1677"/>
                      </a:lnTo>
                      <a:cubicBezTo>
                        <a:pt x="8972" y="1679"/>
                        <a:pt x="8979" y="1680"/>
                        <a:pt x="8985" y="1680"/>
                      </a:cubicBezTo>
                      <a:cubicBezTo>
                        <a:pt x="9016" y="1680"/>
                        <a:pt x="9047" y="1658"/>
                        <a:pt x="9037" y="1629"/>
                      </a:cubicBezTo>
                      <a:lnTo>
                        <a:pt x="8942" y="1331"/>
                      </a:lnTo>
                      <a:lnTo>
                        <a:pt x="9192" y="1153"/>
                      </a:lnTo>
                      <a:cubicBezTo>
                        <a:pt x="9216" y="1129"/>
                        <a:pt x="9204" y="1069"/>
                        <a:pt x="9168" y="1069"/>
                      </a:cubicBezTo>
                      <a:lnTo>
                        <a:pt x="8870" y="1069"/>
                      </a:lnTo>
                      <a:lnTo>
                        <a:pt x="8763" y="784"/>
                      </a:lnTo>
                      <a:cubicBezTo>
                        <a:pt x="8769" y="754"/>
                        <a:pt x="8748" y="739"/>
                        <a:pt x="8726" y="739"/>
                      </a:cubicBezTo>
                      <a:close/>
                      <a:moveTo>
                        <a:pt x="1672" y="743"/>
                      </a:moveTo>
                      <a:cubicBezTo>
                        <a:pt x="1649" y="743"/>
                        <a:pt x="1625" y="759"/>
                        <a:pt x="1631" y="784"/>
                      </a:cubicBezTo>
                      <a:lnTo>
                        <a:pt x="1536" y="1081"/>
                      </a:lnTo>
                      <a:lnTo>
                        <a:pt x="1238" y="1081"/>
                      </a:lnTo>
                      <a:cubicBezTo>
                        <a:pt x="1191" y="1081"/>
                        <a:pt x="1179" y="1129"/>
                        <a:pt x="1215" y="1153"/>
                      </a:cubicBezTo>
                      <a:lnTo>
                        <a:pt x="1453" y="1331"/>
                      </a:lnTo>
                      <a:lnTo>
                        <a:pt x="1357" y="1629"/>
                      </a:lnTo>
                      <a:cubicBezTo>
                        <a:pt x="1348" y="1657"/>
                        <a:pt x="1375" y="1684"/>
                        <a:pt x="1404" y="1684"/>
                      </a:cubicBezTo>
                      <a:cubicBezTo>
                        <a:pt x="1412" y="1684"/>
                        <a:pt x="1421" y="1682"/>
                        <a:pt x="1429" y="1677"/>
                      </a:cubicBezTo>
                      <a:lnTo>
                        <a:pt x="1679" y="1498"/>
                      </a:lnTo>
                      <a:lnTo>
                        <a:pt x="1917" y="1677"/>
                      </a:lnTo>
                      <a:cubicBezTo>
                        <a:pt x="1925" y="1682"/>
                        <a:pt x="1934" y="1684"/>
                        <a:pt x="1942" y="1684"/>
                      </a:cubicBezTo>
                      <a:cubicBezTo>
                        <a:pt x="1971" y="1684"/>
                        <a:pt x="1998" y="1657"/>
                        <a:pt x="1988" y="1629"/>
                      </a:cubicBezTo>
                      <a:lnTo>
                        <a:pt x="1893" y="1331"/>
                      </a:lnTo>
                      <a:lnTo>
                        <a:pt x="2143" y="1153"/>
                      </a:lnTo>
                      <a:cubicBezTo>
                        <a:pt x="2179" y="1129"/>
                        <a:pt x="2155" y="1069"/>
                        <a:pt x="2119" y="1069"/>
                      </a:cubicBezTo>
                      <a:lnTo>
                        <a:pt x="1810" y="1069"/>
                      </a:lnTo>
                      <a:lnTo>
                        <a:pt x="1715" y="784"/>
                      </a:lnTo>
                      <a:cubicBezTo>
                        <a:pt x="1715" y="756"/>
                        <a:pt x="1693" y="743"/>
                        <a:pt x="1672" y="743"/>
                      </a:cubicBezTo>
                      <a:close/>
                      <a:moveTo>
                        <a:pt x="502" y="1524"/>
                      </a:moveTo>
                      <a:cubicBezTo>
                        <a:pt x="489" y="1524"/>
                        <a:pt x="474" y="1531"/>
                        <a:pt x="464" y="1546"/>
                      </a:cubicBezTo>
                      <a:lnTo>
                        <a:pt x="369" y="1843"/>
                      </a:lnTo>
                      <a:lnTo>
                        <a:pt x="60" y="1843"/>
                      </a:lnTo>
                      <a:cubicBezTo>
                        <a:pt x="24" y="1843"/>
                        <a:pt x="12" y="1891"/>
                        <a:pt x="36" y="1915"/>
                      </a:cubicBezTo>
                      <a:lnTo>
                        <a:pt x="286" y="2105"/>
                      </a:lnTo>
                      <a:lnTo>
                        <a:pt x="191" y="2403"/>
                      </a:lnTo>
                      <a:cubicBezTo>
                        <a:pt x="182" y="2429"/>
                        <a:pt x="204" y="2448"/>
                        <a:pt x="231" y="2448"/>
                      </a:cubicBezTo>
                      <a:cubicBezTo>
                        <a:pt x="241" y="2448"/>
                        <a:pt x="252" y="2445"/>
                        <a:pt x="262" y="2439"/>
                      </a:cubicBezTo>
                      <a:lnTo>
                        <a:pt x="500" y="2260"/>
                      </a:lnTo>
                      <a:lnTo>
                        <a:pt x="750" y="2451"/>
                      </a:lnTo>
                      <a:cubicBezTo>
                        <a:pt x="760" y="2457"/>
                        <a:pt x="770" y="2460"/>
                        <a:pt x="779" y="2460"/>
                      </a:cubicBezTo>
                      <a:cubicBezTo>
                        <a:pt x="802" y="2460"/>
                        <a:pt x="818" y="2441"/>
                        <a:pt x="810" y="2415"/>
                      </a:cubicBezTo>
                      <a:lnTo>
                        <a:pt x="726" y="2117"/>
                      </a:lnTo>
                      <a:lnTo>
                        <a:pt x="965" y="1927"/>
                      </a:lnTo>
                      <a:cubicBezTo>
                        <a:pt x="1000" y="1903"/>
                        <a:pt x="976" y="1855"/>
                        <a:pt x="941" y="1855"/>
                      </a:cubicBezTo>
                      <a:lnTo>
                        <a:pt x="643" y="1855"/>
                      </a:lnTo>
                      <a:lnTo>
                        <a:pt x="536" y="1558"/>
                      </a:lnTo>
                      <a:cubicBezTo>
                        <a:pt x="536" y="1537"/>
                        <a:pt x="520" y="1524"/>
                        <a:pt x="502" y="1524"/>
                      </a:cubicBezTo>
                      <a:close/>
                      <a:moveTo>
                        <a:pt x="2854" y="1507"/>
                      </a:moveTo>
                      <a:cubicBezTo>
                        <a:pt x="2835" y="1507"/>
                        <a:pt x="2815" y="1519"/>
                        <a:pt x="2810" y="1546"/>
                      </a:cubicBezTo>
                      <a:lnTo>
                        <a:pt x="2715" y="1843"/>
                      </a:lnTo>
                      <a:lnTo>
                        <a:pt x="2417" y="1843"/>
                      </a:lnTo>
                      <a:cubicBezTo>
                        <a:pt x="2369" y="1843"/>
                        <a:pt x="2358" y="1891"/>
                        <a:pt x="2393" y="1915"/>
                      </a:cubicBezTo>
                      <a:lnTo>
                        <a:pt x="2631" y="2093"/>
                      </a:lnTo>
                      <a:lnTo>
                        <a:pt x="2536" y="2391"/>
                      </a:lnTo>
                      <a:cubicBezTo>
                        <a:pt x="2527" y="2419"/>
                        <a:pt x="2553" y="2446"/>
                        <a:pt x="2582" y="2446"/>
                      </a:cubicBezTo>
                      <a:cubicBezTo>
                        <a:pt x="2591" y="2446"/>
                        <a:pt x="2600" y="2444"/>
                        <a:pt x="2608" y="2439"/>
                      </a:cubicBezTo>
                      <a:lnTo>
                        <a:pt x="2858" y="2260"/>
                      </a:lnTo>
                      <a:lnTo>
                        <a:pt x="3096" y="2451"/>
                      </a:lnTo>
                      <a:cubicBezTo>
                        <a:pt x="3106" y="2457"/>
                        <a:pt x="3117" y="2460"/>
                        <a:pt x="3127" y="2460"/>
                      </a:cubicBezTo>
                      <a:cubicBezTo>
                        <a:pt x="3153" y="2460"/>
                        <a:pt x="3176" y="2441"/>
                        <a:pt x="3167" y="2415"/>
                      </a:cubicBezTo>
                      <a:lnTo>
                        <a:pt x="3072" y="2117"/>
                      </a:lnTo>
                      <a:lnTo>
                        <a:pt x="3310" y="1927"/>
                      </a:lnTo>
                      <a:cubicBezTo>
                        <a:pt x="3346" y="1903"/>
                        <a:pt x="3322" y="1855"/>
                        <a:pt x="3286" y="1855"/>
                      </a:cubicBezTo>
                      <a:lnTo>
                        <a:pt x="2989" y="1855"/>
                      </a:lnTo>
                      <a:lnTo>
                        <a:pt x="2893" y="1558"/>
                      </a:lnTo>
                      <a:cubicBezTo>
                        <a:pt x="2900" y="1525"/>
                        <a:pt x="2878" y="1507"/>
                        <a:pt x="2854" y="1507"/>
                      </a:cubicBezTo>
                      <a:close/>
                      <a:moveTo>
                        <a:pt x="5202" y="1515"/>
                      </a:moveTo>
                      <a:cubicBezTo>
                        <a:pt x="5187" y="1515"/>
                        <a:pt x="5173" y="1525"/>
                        <a:pt x="5167" y="1546"/>
                      </a:cubicBezTo>
                      <a:lnTo>
                        <a:pt x="5072" y="1843"/>
                      </a:lnTo>
                      <a:lnTo>
                        <a:pt x="4763" y="1843"/>
                      </a:lnTo>
                      <a:cubicBezTo>
                        <a:pt x="4727" y="1843"/>
                        <a:pt x="4703" y="1891"/>
                        <a:pt x="4739" y="1915"/>
                      </a:cubicBezTo>
                      <a:lnTo>
                        <a:pt x="4989" y="2093"/>
                      </a:lnTo>
                      <a:lnTo>
                        <a:pt x="4894" y="2391"/>
                      </a:lnTo>
                      <a:cubicBezTo>
                        <a:pt x="4884" y="2419"/>
                        <a:pt x="4904" y="2446"/>
                        <a:pt x="4930" y="2446"/>
                      </a:cubicBezTo>
                      <a:cubicBezTo>
                        <a:pt x="4937" y="2446"/>
                        <a:pt x="4945" y="2444"/>
                        <a:pt x="4953" y="2439"/>
                      </a:cubicBezTo>
                      <a:lnTo>
                        <a:pt x="5203" y="2260"/>
                      </a:lnTo>
                      <a:lnTo>
                        <a:pt x="5453" y="2451"/>
                      </a:lnTo>
                      <a:cubicBezTo>
                        <a:pt x="5463" y="2457"/>
                        <a:pt x="5473" y="2460"/>
                        <a:pt x="5482" y="2460"/>
                      </a:cubicBezTo>
                      <a:cubicBezTo>
                        <a:pt x="5505" y="2460"/>
                        <a:pt x="5521" y="2441"/>
                        <a:pt x="5513" y="2415"/>
                      </a:cubicBezTo>
                      <a:lnTo>
                        <a:pt x="5417" y="2117"/>
                      </a:lnTo>
                      <a:lnTo>
                        <a:pt x="5668" y="1927"/>
                      </a:lnTo>
                      <a:cubicBezTo>
                        <a:pt x="5703" y="1903"/>
                        <a:pt x="5679" y="1855"/>
                        <a:pt x="5644" y="1855"/>
                      </a:cubicBezTo>
                      <a:lnTo>
                        <a:pt x="5334" y="1855"/>
                      </a:lnTo>
                      <a:lnTo>
                        <a:pt x="5239" y="1558"/>
                      </a:lnTo>
                      <a:cubicBezTo>
                        <a:pt x="5239" y="1531"/>
                        <a:pt x="5220" y="1515"/>
                        <a:pt x="5202" y="1515"/>
                      </a:cubicBezTo>
                      <a:close/>
                      <a:moveTo>
                        <a:pt x="7550" y="1507"/>
                      </a:moveTo>
                      <a:cubicBezTo>
                        <a:pt x="7529" y="1507"/>
                        <a:pt x="7506" y="1519"/>
                        <a:pt x="7501" y="1546"/>
                      </a:cubicBezTo>
                      <a:lnTo>
                        <a:pt x="7406" y="1843"/>
                      </a:lnTo>
                      <a:lnTo>
                        <a:pt x="7108" y="1843"/>
                      </a:lnTo>
                      <a:cubicBezTo>
                        <a:pt x="7072" y="1843"/>
                        <a:pt x="7049" y="1891"/>
                        <a:pt x="7084" y="1915"/>
                      </a:cubicBezTo>
                      <a:lnTo>
                        <a:pt x="7334" y="2093"/>
                      </a:lnTo>
                      <a:lnTo>
                        <a:pt x="7239" y="2391"/>
                      </a:lnTo>
                      <a:cubicBezTo>
                        <a:pt x="7230" y="2419"/>
                        <a:pt x="7249" y="2446"/>
                        <a:pt x="7275" y="2446"/>
                      </a:cubicBezTo>
                      <a:cubicBezTo>
                        <a:pt x="7283" y="2446"/>
                        <a:pt x="7291" y="2444"/>
                        <a:pt x="7299" y="2439"/>
                      </a:cubicBezTo>
                      <a:lnTo>
                        <a:pt x="7549" y="2260"/>
                      </a:lnTo>
                      <a:lnTo>
                        <a:pt x="7799" y="2451"/>
                      </a:lnTo>
                      <a:cubicBezTo>
                        <a:pt x="7809" y="2457"/>
                        <a:pt x="7820" y="2460"/>
                        <a:pt x="7830" y="2460"/>
                      </a:cubicBezTo>
                      <a:cubicBezTo>
                        <a:pt x="7856" y="2460"/>
                        <a:pt x="7879" y="2441"/>
                        <a:pt x="7870" y="2415"/>
                      </a:cubicBezTo>
                      <a:lnTo>
                        <a:pt x="7775" y="2117"/>
                      </a:lnTo>
                      <a:lnTo>
                        <a:pt x="8013" y="1927"/>
                      </a:lnTo>
                      <a:cubicBezTo>
                        <a:pt x="8037" y="1903"/>
                        <a:pt x="8025" y="1855"/>
                        <a:pt x="7989" y="1855"/>
                      </a:cubicBezTo>
                      <a:lnTo>
                        <a:pt x="7692" y="1855"/>
                      </a:lnTo>
                      <a:lnTo>
                        <a:pt x="7596" y="1558"/>
                      </a:lnTo>
                      <a:cubicBezTo>
                        <a:pt x="7603" y="1525"/>
                        <a:pt x="7577" y="1507"/>
                        <a:pt x="7550" y="1507"/>
                      </a:cubicBezTo>
                      <a:close/>
                      <a:moveTo>
                        <a:pt x="9903" y="1507"/>
                      </a:moveTo>
                      <a:cubicBezTo>
                        <a:pt x="9884" y="1507"/>
                        <a:pt x="9864" y="1519"/>
                        <a:pt x="9859" y="1546"/>
                      </a:cubicBezTo>
                      <a:lnTo>
                        <a:pt x="9763" y="1843"/>
                      </a:lnTo>
                      <a:lnTo>
                        <a:pt x="9466" y="1843"/>
                      </a:lnTo>
                      <a:cubicBezTo>
                        <a:pt x="9430" y="1843"/>
                        <a:pt x="9406" y="1891"/>
                        <a:pt x="9442" y="1915"/>
                      </a:cubicBezTo>
                      <a:lnTo>
                        <a:pt x="9692" y="2093"/>
                      </a:lnTo>
                      <a:lnTo>
                        <a:pt x="9597" y="2391"/>
                      </a:lnTo>
                      <a:cubicBezTo>
                        <a:pt x="9587" y="2419"/>
                        <a:pt x="9607" y="2446"/>
                        <a:pt x="9632" y="2446"/>
                      </a:cubicBezTo>
                      <a:cubicBezTo>
                        <a:pt x="9640" y="2446"/>
                        <a:pt x="9648" y="2444"/>
                        <a:pt x="9656" y="2439"/>
                      </a:cubicBezTo>
                      <a:lnTo>
                        <a:pt x="9906" y="2260"/>
                      </a:lnTo>
                      <a:lnTo>
                        <a:pt x="10156" y="2451"/>
                      </a:lnTo>
                      <a:cubicBezTo>
                        <a:pt x="10163" y="2457"/>
                        <a:pt x="10171" y="2460"/>
                        <a:pt x="10180" y="2460"/>
                      </a:cubicBezTo>
                      <a:cubicBezTo>
                        <a:pt x="10202" y="2460"/>
                        <a:pt x="10224" y="2441"/>
                        <a:pt x="10216" y="2415"/>
                      </a:cubicBezTo>
                      <a:lnTo>
                        <a:pt x="10120" y="2117"/>
                      </a:lnTo>
                      <a:lnTo>
                        <a:pt x="10359" y="1927"/>
                      </a:lnTo>
                      <a:cubicBezTo>
                        <a:pt x="10394" y="1903"/>
                        <a:pt x="10382" y="1855"/>
                        <a:pt x="10335" y="1855"/>
                      </a:cubicBezTo>
                      <a:lnTo>
                        <a:pt x="10037" y="1855"/>
                      </a:lnTo>
                      <a:lnTo>
                        <a:pt x="9942" y="1558"/>
                      </a:lnTo>
                      <a:cubicBezTo>
                        <a:pt x="9948" y="1525"/>
                        <a:pt x="9926" y="1507"/>
                        <a:pt x="9903" y="1507"/>
                      </a:cubicBezTo>
                      <a:close/>
                      <a:moveTo>
                        <a:pt x="1672" y="2249"/>
                      </a:moveTo>
                      <a:cubicBezTo>
                        <a:pt x="1654" y="2249"/>
                        <a:pt x="1636" y="2259"/>
                        <a:pt x="1631" y="2284"/>
                      </a:cubicBezTo>
                      <a:lnTo>
                        <a:pt x="1536" y="2582"/>
                      </a:lnTo>
                      <a:lnTo>
                        <a:pt x="1238" y="2582"/>
                      </a:lnTo>
                      <a:cubicBezTo>
                        <a:pt x="1203" y="2582"/>
                        <a:pt x="1179" y="2629"/>
                        <a:pt x="1215" y="2653"/>
                      </a:cubicBezTo>
                      <a:lnTo>
                        <a:pt x="1453" y="2843"/>
                      </a:lnTo>
                      <a:lnTo>
                        <a:pt x="1369" y="3141"/>
                      </a:lnTo>
                      <a:cubicBezTo>
                        <a:pt x="1361" y="3167"/>
                        <a:pt x="1377" y="3186"/>
                        <a:pt x="1400" y="3186"/>
                      </a:cubicBezTo>
                      <a:cubicBezTo>
                        <a:pt x="1409" y="3186"/>
                        <a:pt x="1419" y="3184"/>
                        <a:pt x="1429" y="3177"/>
                      </a:cubicBezTo>
                      <a:lnTo>
                        <a:pt x="1679" y="3010"/>
                      </a:lnTo>
                      <a:lnTo>
                        <a:pt x="1917" y="3201"/>
                      </a:lnTo>
                      <a:cubicBezTo>
                        <a:pt x="1925" y="3206"/>
                        <a:pt x="1934" y="3208"/>
                        <a:pt x="1942" y="3208"/>
                      </a:cubicBezTo>
                      <a:cubicBezTo>
                        <a:pt x="1971" y="3208"/>
                        <a:pt x="1998" y="3181"/>
                        <a:pt x="1988" y="3153"/>
                      </a:cubicBezTo>
                      <a:lnTo>
                        <a:pt x="1893" y="2855"/>
                      </a:lnTo>
                      <a:lnTo>
                        <a:pt x="2143" y="2677"/>
                      </a:lnTo>
                      <a:cubicBezTo>
                        <a:pt x="2167" y="2653"/>
                        <a:pt x="2155" y="2605"/>
                        <a:pt x="2119" y="2593"/>
                      </a:cubicBezTo>
                      <a:lnTo>
                        <a:pt x="1810" y="2593"/>
                      </a:lnTo>
                      <a:lnTo>
                        <a:pt x="1715" y="2296"/>
                      </a:lnTo>
                      <a:cubicBezTo>
                        <a:pt x="1722" y="2268"/>
                        <a:pt x="1696" y="2249"/>
                        <a:pt x="1672" y="2249"/>
                      </a:cubicBezTo>
                      <a:close/>
                      <a:moveTo>
                        <a:pt x="4017" y="2249"/>
                      </a:moveTo>
                      <a:cubicBezTo>
                        <a:pt x="3999" y="2249"/>
                        <a:pt x="3982" y="2259"/>
                        <a:pt x="3977" y="2284"/>
                      </a:cubicBezTo>
                      <a:lnTo>
                        <a:pt x="3882" y="2582"/>
                      </a:lnTo>
                      <a:lnTo>
                        <a:pt x="3584" y="2582"/>
                      </a:lnTo>
                      <a:cubicBezTo>
                        <a:pt x="3548" y="2582"/>
                        <a:pt x="3536" y="2629"/>
                        <a:pt x="3560" y="2653"/>
                      </a:cubicBezTo>
                      <a:lnTo>
                        <a:pt x="3810" y="2843"/>
                      </a:lnTo>
                      <a:lnTo>
                        <a:pt x="3715" y="3141"/>
                      </a:lnTo>
                      <a:cubicBezTo>
                        <a:pt x="3706" y="3167"/>
                        <a:pt x="3729" y="3186"/>
                        <a:pt x="3751" y="3186"/>
                      </a:cubicBezTo>
                      <a:cubicBezTo>
                        <a:pt x="3759" y="3186"/>
                        <a:pt x="3768" y="3184"/>
                        <a:pt x="3774" y="3177"/>
                      </a:cubicBezTo>
                      <a:lnTo>
                        <a:pt x="4024" y="3010"/>
                      </a:lnTo>
                      <a:lnTo>
                        <a:pt x="4274" y="3201"/>
                      </a:lnTo>
                      <a:cubicBezTo>
                        <a:pt x="4283" y="3206"/>
                        <a:pt x="4291" y="3208"/>
                        <a:pt x="4298" y="3208"/>
                      </a:cubicBezTo>
                      <a:cubicBezTo>
                        <a:pt x="4324" y="3208"/>
                        <a:pt x="4343" y="3181"/>
                        <a:pt x="4334" y="3153"/>
                      </a:cubicBezTo>
                      <a:lnTo>
                        <a:pt x="4251" y="2855"/>
                      </a:lnTo>
                      <a:lnTo>
                        <a:pt x="4489" y="2677"/>
                      </a:lnTo>
                      <a:cubicBezTo>
                        <a:pt x="4513" y="2653"/>
                        <a:pt x="4501" y="2593"/>
                        <a:pt x="4465" y="2593"/>
                      </a:cubicBezTo>
                      <a:lnTo>
                        <a:pt x="4167" y="2593"/>
                      </a:lnTo>
                      <a:lnTo>
                        <a:pt x="4060" y="2296"/>
                      </a:lnTo>
                      <a:cubicBezTo>
                        <a:pt x="4067" y="2268"/>
                        <a:pt x="4042" y="2249"/>
                        <a:pt x="4017" y="2249"/>
                      </a:cubicBezTo>
                      <a:close/>
                      <a:moveTo>
                        <a:pt x="6377" y="2255"/>
                      </a:moveTo>
                      <a:cubicBezTo>
                        <a:pt x="6359" y="2255"/>
                        <a:pt x="6340" y="2268"/>
                        <a:pt x="6334" y="2296"/>
                      </a:cubicBezTo>
                      <a:lnTo>
                        <a:pt x="6239" y="2593"/>
                      </a:lnTo>
                      <a:lnTo>
                        <a:pt x="5941" y="2593"/>
                      </a:lnTo>
                      <a:cubicBezTo>
                        <a:pt x="5894" y="2593"/>
                        <a:pt x="5882" y="2641"/>
                        <a:pt x="5918" y="2665"/>
                      </a:cubicBezTo>
                      <a:lnTo>
                        <a:pt x="6156" y="2843"/>
                      </a:lnTo>
                      <a:lnTo>
                        <a:pt x="6072" y="3141"/>
                      </a:lnTo>
                      <a:cubicBezTo>
                        <a:pt x="6064" y="3167"/>
                        <a:pt x="6080" y="3186"/>
                        <a:pt x="6103" y="3186"/>
                      </a:cubicBezTo>
                      <a:cubicBezTo>
                        <a:pt x="6112" y="3186"/>
                        <a:pt x="6122" y="3184"/>
                        <a:pt x="6132" y="3177"/>
                      </a:cubicBezTo>
                      <a:lnTo>
                        <a:pt x="6382" y="3010"/>
                      </a:lnTo>
                      <a:lnTo>
                        <a:pt x="6632" y="3201"/>
                      </a:lnTo>
                      <a:cubicBezTo>
                        <a:pt x="6637" y="3206"/>
                        <a:pt x="6644" y="3208"/>
                        <a:pt x="6651" y="3208"/>
                      </a:cubicBezTo>
                      <a:cubicBezTo>
                        <a:pt x="6674" y="3208"/>
                        <a:pt x="6701" y="3181"/>
                        <a:pt x="6691" y="3153"/>
                      </a:cubicBezTo>
                      <a:lnTo>
                        <a:pt x="6596" y="2855"/>
                      </a:lnTo>
                      <a:lnTo>
                        <a:pt x="6846" y="2677"/>
                      </a:lnTo>
                      <a:cubicBezTo>
                        <a:pt x="6870" y="2653"/>
                        <a:pt x="6858" y="2605"/>
                        <a:pt x="6822" y="2593"/>
                      </a:cubicBezTo>
                      <a:lnTo>
                        <a:pt x="6513" y="2593"/>
                      </a:lnTo>
                      <a:lnTo>
                        <a:pt x="6418" y="2296"/>
                      </a:lnTo>
                      <a:cubicBezTo>
                        <a:pt x="6418" y="2271"/>
                        <a:pt x="6398" y="2255"/>
                        <a:pt x="6377" y="2255"/>
                      </a:cubicBezTo>
                      <a:close/>
                      <a:moveTo>
                        <a:pt x="8720" y="2249"/>
                      </a:moveTo>
                      <a:cubicBezTo>
                        <a:pt x="8702" y="2249"/>
                        <a:pt x="8685" y="2259"/>
                        <a:pt x="8680" y="2284"/>
                      </a:cubicBezTo>
                      <a:lnTo>
                        <a:pt x="8585" y="2582"/>
                      </a:lnTo>
                      <a:lnTo>
                        <a:pt x="8287" y="2582"/>
                      </a:lnTo>
                      <a:cubicBezTo>
                        <a:pt x="8251" y="2582"/>
                        <a:pt x="8239" y="2629"/>
                        <a:pt x="8263" y="2653"/>
                      </a:cubicBezTo>
                      <a:lnTo>
                        <a:pt x="8513" y="2843"/>
                      </a:lnTo>
                      <a:lnTo>
                        <a:pt x="8418" y="3141"/>
                      </a:lnTo>
                      <a:cubicBezTo>
                        <a:pt x="8409" y="3167"/>
                        <a:pt x="8432" y="3186"/>
                        <a:pt x="8454" y="3186"/>
                      </a:cubicBezTo>
                      <a:cubicBezTo>
                        <a:pt x="8462" y="3186"/>
                        <a:pt x="8471" y="3184"/>
                        <a:pt x="8477" y="3177"/>
                      </a:cubicBezTo>
                      <a:lnTo>
                        <a:pt x="8727" y="3010"/>
                      </a:lnTo>
                      <a:lnTo>
                        <a:pt x="8977" y="3201"/>
                      </a:lnTo>
                      <a:cubicBezTo>
                        <a:pt x="8985" y="3206"/>
                        <a:pt x="8994" y="3208"/>
                        <a:pt x="9001" y="3208"/>
                      </a:cubicBezTo>
                      <a:cubicBezTo>
                        <a:pt x="9027" y="3208"/>
                        <a:pt x="9046" y="3181"/>
                        <a:pt x="9037" y="3153"/>
                      </a:cubicBezTo>
                      <a:lnTo>
                        <a:pt x="8954" y="2855"/>
                      </a:lnTo>
                      <a:lnTo>
                        <a:pt x="9192" y="2677"/>
                      </a:lnTo>
                      <a:cubicBezTo>
                        <a:pt x="9216" y="2653"/>
                        <a:pt x="9204" y="2605"/>
                        <a:pt x="9168" y="2593"/>
                      </a:cubicBezTo>
                      <a:lnTo>
                        <a:pt x="8870" y="2593"/>
                      </a:lnTo>
                      <a:lnTo>
                        <a:pt x="8763" y="2296"/>
                      </a:lnTo>
                      <a:cubicBezTo>
                        <a:pt x="8770" y="2268"/>
                        <a:pt x="8745" y="2249"/>
                        <a:pt x="8720" y="2249"/>
                      </a:cubicBezTo>
                      <a:close/>
                      <a:moveTo>
                        <a:pt x="500" y="3043"/>
                      </a:moveTo>
                      <a:cubicBezTo>
                        <a:pt x="485" y="3043"/>
                        <a:pt x="470" y="3052"/>
                        <a:pt x="464" y="3070"/>
                      </a:cubicBezTo>
                      <a:lnTo>
                        <a:pt x="369" y="3355"/>
                      </a:lnTo>
                      <a:lnTo>
                        <a:pt x="60" y="3355"/>
                      </a:lnTo>
                      <a:cubicBezTo>
                        <a:pt x="24" y="3355"/>
                        <a:pt x="12" y="3403"/>
                        <a:pt x="36" y="3427"/>
                      </a:cubicBezTo>
                      <a:lnTo>
                        <a:pt x="286" y="3617"/>
                      </a:lnTo>
                      <a:lnTo>
                        <a:pt x="191" y="3915"/>
                      </a:lnTo>
                      <a:cubicBezTo>
                        <a:pt x="181" y="3944"/>
                        <a:pt x="211" y="3966"/>
                        <a:pt x="242" y="3966"/>
                      </a:cubicBezTo>
                      <a:cubicBezTo>
                        <a:pt x="249" y="3966"/>
                        <a:pt x="256" y="3965"/>
                        <a:pt x="262" y="3963"/>
                      </a:cubicBezTo>
                      <a:lnTo>
                        <a:pt x="500" y="3784"/>
                      </a:lnTo>
                      <a:lnTo>
                        <a:pt x="750" y="3963"/>
                      </a:lnTo>
                      <a:cubicBezTo>
                        <a:pt x="758" y="3968"/>
                        <a:pt x="766" y="3970"/>
                        <a:pt x="774" y="3970"/>
                      </a:cubicBezTo>
                      <a:cubicBezTo>
                        <a:pt x="800" y="3970"/>
                        <a:pt x="819" y="3943"/>
                        <a:pt x="810" y="3915"/>
                      </a:cubicBezTo>
                      <a:lnTo>
                        <a:pt x="715" y="3617"/>
                      </a:lnTo>
                      <a:lnTo>
                        <a:pt x="965" y="3439"/>
                      </a:lnTo>
                      <a:cubicBezTo>
                        <a:pt x="1000" y="3415"/>
                        <a:pt x="976" y="3367"/>
                        <a:pt x="941" y="3367"/>
                      </a:cubicBezTo>
                      <a:lnTo>
                        <a:pt x="643" y="3367"/>
                      </a:lnTo>
                      <a:lnTo>
                        <a:pt x="536" y="3070"/>
                      </a:lnTo>
                      <a:cubicBezTo>
                        <a:pt x="530" y="3052"/>
                        <a:pt x="515" y="3043"/>
                        <a:pt x="500" y="3043"/>
                      </a:cubicBezTo>
                      <a:close/>
                      <a:moveTo>
                        <a:pt x="2846" y="3025"/>
                      </a:moveTo>
                      <a:cubicBezTo>
                        <a:pt x="2822" y="3025"/>
                        <a:pt x="2798" y="3040"/>
                        <a:pt x="2798" y="3070"/>
                      </a:cubicBezTo>
                      <a:lnTo>
                        <a:pt x="2703" y="3355"/>
                      </a:lnTo>
                      <a:lnTo>
                        <a:pt x="2405" y="3355"/>
                      </a:lnTo>
                      <a:cubicBezTo>
                        <a:pt x="2369" y="3367"/>
                        <a:pt x="2346" y="3415"/>
                        <a:pt x="2381" y="3439"/>
                      </a:cubicBezTo>
                      <a:lnTo>
                        <a:pt x="2631" y="3617"/>
                      </a:lnTo>
                      <a:lnTo>
                        <a:pt x="2536" y="3915"/>
                      </a:lnTo>
                      <a:cubicBezTo>
                        <a:pt x="2527" y="3943"/>
                        <a:pt x="2546" y="3970"/>
                        <a:pt x="2572" y="3970"/>
                      </a:cubicBezTo>
                      <a:cubicBezTo>
                        <a:pt x="2580" y="3970"/>
                        <a:pt x="2588" y="3968"/>
                        <a:pt x="2596" y="3963"/>
                      </a:cubicBezTo>
                      <a:lnTo>
                        <a:pt x="2846" y="3784"/>
                      </a:lnTo>
                      <a:lnTo>
                        <a:pt x="3096" y="3963"/>
                      </a:lnTo>
                      <a:cubicBezTo>
                        <a:pt x="3101" y="3968"/>
                        <a:pt x="3108" y="3970"/>
                        <a:pt x="3115" y="3970"/>
                      </a:cubicBezTo>
                      <a:cubicBezTo>
                        <a:pt x="3138" y="3970"/>
                        <a:pt x="3165" y="3943"/>
                        <a:pt x="3155" y="3915"/>
                      </a:cubicBezTo>
                      <a:lnTo>
                        <a:pt x="3060" y="3617"/>
                      </a:lnTo>
                      <a:lnTo>
                        <a:pt x="3310" y="3439"/>
                      </a:lnTo>
                      <a:cubicBezTo>
                        <a:pt x="3346" y="3415"/>
                        <a:pt x="3322" y="3367"/>
                        <a:pt x="3286" y="3355"/>
                      </a:cubicBezTo>
                      <a:lnTo>
                        <a:pt x="2989" y="3355"/>
                      </a:lnTo>
                      <a:lnTo>
                        <a:pt x="2893" y="3070"/>
                      </a:lnTo>
                      <a:cubicBezTo>
                        <a:pt x="2893" y="3040"/>
                        <a:pt x="2870" y="3025"/>
                        <a:pt x="2846" y="3025"/>
                      </a:cubicBezTo>
                      <a:close/>
                      <a:moveTo>
                        <a:pt x="5203" y="3043"/>
                      </a:moveTo>
                      <a:cubicBezTo>
                        <a:pt x="5188" y="3043"/>
                        <a:pt x="5173" y="3052"/>
                        <a:pt x="5167" y="3070"/>
                      </a:cubicBezTo>
                      <a:lnTo>
                        <a:pt x="5072" y="3355"/>
                      </a:lnTo>
                      <a:lnTo>
                        <a:pt x="4763" y="3355"/>
                      </a:lnTo>
                      <a:cubicBezTo>
                        <a:pt x="4715" y="3355"/>
                        <a:pt x="4703" y="3415"/>
                        <a:pt x="4739" y="3439"/>
                      </a:cubicBezTo>
                      <a:lnTo>
                        <a:pt x="4989" y="3617"/>
                      </a:lnTo>
                      <a:lnTo>
                        <a:pt x="4894" y="3915"/>
                      </a:lnTo>
                      <a:cubicBezTo>
                        <a:pt x="4884" y="3943"/>
                        <a:pt x="4904" y="3970"/>
                        <a:pt x="4930" y="3970"/>
                      </a:cubicBezTo>
                      <a:cubicBezTo>
                        <a:pt x="4937" y="3970"/>
                        <a:pt x="4945" y="3968"/>
                        <a:pt x="4953" y="3963"/>
                      </a:cubicBezTo>
                      <a:lnTo>
                        <a:pt x="5203" y="3784"/>
                      </a:lnTo>
                      <a:lnTo>
                        <a:pt x="5453" y="3963"/>
                      </a:lnTo>
                      <a:cubicBezTo>
                        <a:pt x="5461" y="3968"/>
                        <a:pt x="5469" y="3970"/>
                        <a:pt x="5477" y="3970"/>
                      </a:cubicBezTo>
                      <a:cubicBezTo>
                        <a:pt x="5503" y="3970"/>
                        <a:pt x="5522" y="3943"/>
                        <a:pt x="5513" y="3915"/>
                      </a:cubicBezTo>
                      <a:lnTo>
                        <a:pt x="5417" y="3617"/>
                      </a:lnTo>
                      <a:lnTo>
                        <a:pt x="5668" y="3439"/>
                      </a:lnTo>
                      <a:cubicBezTo>
                        <a:pt x="5703" y="3415"/>
                        <a:pt x="5691" y="3355"/>
                        <a:pt x="5644" y="3355"/>
                      </a:cubicBezTo>
                      <a:lnTo>
                        <a:pt x="5334" y="3355"/>
                      </a:lnTo>
                      <a:lnTo>
                        <a:pt x="5239" y="3070"/>
                      </a:lnTo>
                      <a:cubicBezTo>
                        <a:pt x="5233" y="3052"/>
                        <a:pt x="5218" y="3043"/>
                        <a:pt x="5203" y="3043"/>
                      </a:cubicBezTo>
                      <a:close/>
                      <a:moveTo>
                        <a:pt x="7549" y="3025"/>
                      </a:moveTo>
                      <a:cubicBezTo>
                        <a:pt x="7525" y="3025"/>
                        <a:pt x="7501" y="3040"/>
                        <a:pt x="7501" y="3070"/>
                      </a:cubicBezTo>
                      <a:lnTo>
                        <a:pt x="7406" y="3355"/>
                      </a:lnTo>
                      <a:lnTo>
                        <a:pt x="7108" y="3355"/>
                      </a:lnTo>
                      <a:cubicBezTo>
                        <a:pt x="7061" y="3355"/>
                        <a:pt x="7049" y="3415"/>
                        <a:pt x="7084" y="3427"/>
                      </a:cubicBezTo>
                      <a:lnTo>
                        <a:pt x="7334" y="3617"/>
                      </a:lnTo>
                      <a:lnTo>
                        <a:pt x="7239" y="3915"/>
                      </a:lnTo>
                      <a:cubicBezTo>
                        <a:pt x="7229" y="3944"/>
                        <a:pt x="7252" y="3966"/>
                        <a:pt x="7280" y="3966"/>
                      </a:cubicBezTo>
                      <a:cubicBezTo>
                        <a:pt x="7286" y="3966"/>
                        <a:pt x="7292" y="3965"/>
                        <a:pt x="7299" y="3963"/>
                      </a:cubicBezTo>
                      <a:lnTo>
                        <a:pt x="7549" y="3784"/>
                      </a:lnTo>
                      <a:lnTo>
                        <a:pt x="7799" y="3963"/>
                      </a:lnTo>
                      <a:cubicBezTo>
                        <a:pt x="7804" y="3968"/>
                        <a:pt x="7811" y="3970"/>
                        <a:pt x="7818" y="3970"/>
                      </a:cubicBezTo>
                      <a:cubicBezTo>
                        <a:pt x="7841" y="3970"/>
                        <a:pt x="7867" y="3943"/>
                        <a:pt x="7858" y="3915"/>
                      </a:cubicBezTo>
                      <a:lnTo>
                        <a:pt x="7763" y="3617"/>
                      </a:lnTo>
                      <a:lnTo>
                        <a:pt x="8013" y="3439"/>
                      </a:lnTo>
                      <a:cubicBezTo>
                        <a:pt x="8049" y="3415"/>
                        <a:pt x="8025" y="3355"/>
                        <a:pt x="7989" y="3355"/>
                      </a:cubicBezTo>
                      <a:lnTo>
                        <a:pt x="7692" y="3355"/>
                      </a:lnTo>
                      <a:lnTo>
                        <a:pt x="7596" y="3070"/>
                      </a:lnTo>
                      <a:cubicBezTo>
                        <a:pt x="7596" y="3040"/>
                        <a:pt x="7573" y="3025"/>
                        <a:pt x="7549" y="3025"/>
                      </a:cubicBezTo>
                      <a:close/>
                      <a:moveTo>
                        <a:pt x="9894" y="3025"/>
                      </a:moveTo>
                      <a:cubicBezTo>
                        <a:pt x="9870" y="3025"/>
                        <a:pt x="9847" y="3040"/>
                        <a:pt x="9847" y="3070"/>
                      </a:cubicBezTo>
                      <a:lnTo>
                        <a:pt x="9751" y="3355"/>
                      </a:lnTo>
                      <a:lnTo>
                        <a:pt x="9454" y="3355"/>
                      </a:lnTo>
                      <a:cubicBezTo>
                        <a:pt x="9418" y="3367"/>
                        <a:pt x="9406" y="3415"/>
                        <a:pt x="9430" y="3439"/>
                      </a:cubicBezTo>
                      <a:lnTo>
                        <a:pt x="9680" y="3617"/>
                      </a:lnTo>
                      <a:lnTo>
                        <a:pt x="9585" y="3915"/>
                      </a:lnTo>
                      <a:cubicBezTo>
                        <a:pt x="9575" y="3943"/>
                        <a:pt x="9602" y="3970"/>
                        <a:pt x="9625" y="3970"/>
                      </a:cubicBezTo>
                      <a:cubicBezTo>
                        <a:pt x="9632" y="3970"/>
                        <a:pt x="9639" y="3968"/>
                        <a:pt x="9644" y="3963"/>
                      </a:cubicBezTo>
                      <a:lnTo>
                        <a:pt x="9894" y="3784"/>
                      </a:lnTo>
                      <a:lnTo>
                        <a:pt x="10144" y="3963"/>
                      </a:lnTo>
                      <a:cubicBezTo>
                        <a:pt x="10152" y="3968"/>
                        <a:pt x="10160" y="3970"/>
                        <a:pt x="10168" y="3970"/>
                      </a:cubicBezTo>
                      <a:cubicBezTo>
                        <a:pt x="10194" y="3970"/>
                        <a:pt x="10213" y="3943"/>
                        <a:pt x="10204" y="3915"/>
                      </a:cubicBezTo>
                      <a:lnTo>
                        <a:pt x="10120" y="3617"/>
                      </a:lnTo>
                      <a:lnTo>
                        <a:pt x="10359" y="3439"/>
                      </a:lnTo>
                      <a:cubicBezTo>
                        <a:pt x="10394" y="3415"/>
                        <a:pt x="10382" y="3367"/>
                        <a:pt x="10335" y="3355"/>
                      </a:cubicBezTo>
                      <a:lnTo>
                        <a:pt x="10037" y="3355"/>
                      </a:lnTo>
                      <a:lnTo>
                        <a:pt x="9942" y="3070"/>
                      </a:lnTo>
                      <a:cubicBezTo>
                        <a:pt x="9942" y="3040"/>
                        <a:pt x="9918" y="3025"/>
                        <a:pt x="9894" y="3025"/>
                      </a:cubicBezTo>
                      <a:close/>
                      <a:moveTo>
                        <a:pt x="4018" y="3766"/>
                      </a:moveTo>
                      <a:cubicBezTo>
                        <a:pt x="3998" y="3766"/>
                        <a:pt x="3977" y="3784"/>
                        <a:pt x="3977" y="3820"/>
                      </a:cubicBezTo>
                      <a:lnTo>
                        <a:pt x="3882" y="4106"/>
                      </a:lnTo>
                      <a:lnTo>
                        <a:pt x="3584" y="4106"/>
                      </a:lnTo>
                      <a:cubicBezTo>
                        <a:pt x="3536" y="4106"/>
                        <a:pt x="3524" y="4153"/>
                        <a:pt x="3560" y="4177"/>
                      </a:cubicBezTo>
                      <a:lnTo>
                        <a:pt x="3798" y="4356"/>
                      </a:lnTo>
                      <a:lnTo>
                        <a:pt x="3715" y="4653"/>
                      </a:lnTo>
                      <a:cubicBezTo>
                        <a:pt x="3706" y="4681"/>
                        <a:pt x="3725" y="4709"/>
                        <a:pt x="3751" y="4709"/>
                      </a:cubicBezTo>
                      <a:cubicBezTo>
                        <a:pt x="3758" y="4709"/>
                        <a:pt x="3766" y="4706"/>
                        <a:pt x="3774" y="4701"/>
                      </a:cubicBezTo>
                      <a:lnTo>
                        <a:pt x="4024" y="4522"/>
                      </a:lnTo>
                      <a:lnTo>
                        <a:pt x="4263" y="4701"/>
                      </a:lnTo>
                      <a:cubicBezTo>
                        <a:pt x="4271" y="4706"/>
                        <a:pt x="4279" y="4709"/>
                        <a:pt x="4288" y="4709"/>
                      </a:cubicBezTo>
                      <a:cubicBezTo>
                        <a:pt x="4317" y="4709"/>
                        <a:pt x="4343" y="4681"/>
                        <a:pt x="4334" y="4653"/>
                      </a:cubicBezTo>
                      <a:lnTo>
                        <a:pt x="4239" y="4356"/>
                      </a:lnTo>
                      <a:lnTo>
                        <a:pt x="4489" y="4177"/>
                      </a:lnTo>
                      <a:cubicBezTo>
                        <a:pt x="4513" y="4153"/>
                        <a:pt x="4501" y="4106"/>
                        <a:pt x="4465" y="4106"/>
                      </a:cubicBezTo>
                      <a:lnTo>
                        <a:pt x="4167" y="4106"/>
                      </a:lnTo>
                      <a:lnTo>
                        <a:pt x="4060" y="3820"/>
                      </a:lnTo>
                      <a:cubicBezTo>
                        <a:pt x="4060" y="3784"/>
                        <a:pt x="4039" y="3766"/>
                        <a:pt x="4018" y="3766"/>
                      </a:cubicBezTo>
                      <a:close/>
                      <a:moveTo>
                        <a:pt x="6376" y="3775"/>
                      </a:moveTo>
                      <a:cubicBezTo>
                        <a:pt x="6355" y="3775"/>
                        <a:pt x="6334" y="3790"/>
                        <a:pt x="6334" y="3820"/>
                      </a:cubicBezTo>
                      <a:lnTo>
                        <a:pt x="6239" y="4106"/>
                      </a:lnTo>
                      <a:lnTo>
                        <a:pt x="5941" y="4106"/>
                      </a:lnTo>
                      <a:cubicBezTo>
                        <a:pt x="5894" y="4106"/>
                        <a:pt x="5870" y="4165"/>
                        <a:pt x="5918" y="4177"/>
                      </a:cubicBezTo>
                      <a:lnTo>
                        <a:pt x="6156" y="4356"/>
                      </a:lnTo>
                      <a:lnTo>
                        <a:pt x="6072" y="4653"/>
                      </a:lnTo>
                      <a:cubicBezTo>
                        <a:pt x="6063" y="4681"/>
                        <a:pt x="6082" y="4709"/>
                        <a:pt x="6108" y="4709"/>
                      </a:cubicBezTo>
                      <a:cubicBezTo>
                        <a:pt x="6116" y="4709"/>
                        <a:pt x="6124" y="4706"/>
                        <a:pt x="6132" y="4701"/>
                      </a:cubicBezTo>
                      <a:lnTo>
                        <a:pt x="6382" y="4522"/>
                      </a:lnTo>
                      <a:lnTo>
                        <a:pt x="6632" y="4701"/>
                      </a:lnTo>
                      <a:cubicBezTo>
                        <a:pt x="6637" y="4706"/>
                        <a:pt x="6644" y="4709"/>
                        <a:pt x="6651" y="4709"/>
                      </a:cubicBezTo>
                      <a:cubicBezTo>
                        <a:pt x="6674" y="4709"/>
                        <a:pt x="6701" y="4681"/>
                        <a:pt x="6691" y="4653"/>
                      </a:cubicBezTo>
                      <a:lnTo>
                        <a:pt x="6596" y="4356"/>
                      </a:lnTo>
                      <a:lnTo>
                        <a:pt x="6846" y="4177"/>
                      </a:lnTo>
                      <a:cubicBezTo>
                        <a:pt x="6882" y="4153"/>
                        <a:pt x="6858" y="4106"/>
                        <a:pt x="6822" y="4106"/>
                      </a:cubicBezTo>
                      <a:lnTo>
                        <a:pt x="6513" y="4106"/>
                      </a:lnTo>
                      <a:lnTo>
                        <a:pt x="6418" y="3820"/>
                      </a:lnTo>
                      <a:cubicBezTo>
                        <a:pt x="6418" y="3790"/>
                        <a:pt x="6397" y="3775"/>
                        <a:pt x="6376" y="3775"/>
                      </a:cubicBezTo>
                      <a:close/>
                      <a:moveTo>
                        <a:pt x="8726" y="3766"/>
                      </a:moveTo>
                      <a:cubicBezTo>
                        <a:pt x="8704" y="3766"/>
                        <a:pt x="8680" y="3784"/>
                        <a:pt x="8680" y="3820"/>
                      </a:cubicBezTo>
                      <a:lnTo>
                        <a:pt x="8585" y="4106"/>
                      </a:lnTo>
                      <a:lnTo>
                        <a:pt x="8287" y="4106"/>
                      </a:lnTo>
                      <a:cubicBezTo>
                        <a:pt x="8239" y="4106"/>
                        <a:pt x="8227" y="4153"/>
                        <a:pt x="8263" y="4177"/>
                      </a:cubicBezTo>
                      <a:lnTo>
                        <a:pt x="8501" y="4356"/>
                      </a:lnTo>
                      <a:lnTo>
                        <a:pt x="8418" y="4653"/>
                      </a:lnTo>
                      <a:cubicBezTo>
                        <a:pt x="8409" y="4681"/>
                        <a:pt x="8428" y="4709"/>
                        <a:pt x="8454" y="4709"/>
                      </a:cubicBezTo>
                      <a:cubicBezTo>
                        <a:pt x="8461" y="4709"/>
                        <a:pt x="8469" y="4706"/>
                        <a:pt x="8477" y="4701"/>
                      </a:cubicBezTo>
                      <a:lnTo>
                        <a:pt x="8727" y="4522"/>
                      </a:lnTo>
                      <a:lnTo>
                        <a:pt x="8966" y="4701"/>
                      </a:lnTo>
                      <a:cubicBezTo>
                        <a:pt x="8974" y="4706"/>
                        <a:pt x="8982" y="4709"/>
                        <a:pt x="8991" y="4709"/>
                      </a:cubicBezTo>
                      <a:cubicBezTo>
                        <a:pt x="9020" y="4709"/>
                        <a:pt x="9046" y="4681"/>
                        <a:pt x="9037" y="4653"/>
                      </a:cubicBezTo>
                      <a:lnTo>
                        <a:pt x="8942" y="4356"/>
                      </a:lnTo>
                      <a:lnTo>
                        <a:pt x="9192" y="4177"/>
                      </a:lnTo>
                      <a:cubicBezTo>
                        <a:pt x="9216" y="4153"/>
                        <a:pt x="9204" y="4106"/>
                        <a:pt x="9168" y="4106"/>
                      </a:cubicBezTo>
                      <a:lnTo>
                        <a:pt x="8870" y="4106"/>
                      </a:lnTo>
                      <a:lnTo>
                        <a:pt x="8763" y="3820"/>
                      </a:lnTo>
                      <a:cubicBezTo>
                        <a:pt x="8769" y="3784"/>
                        <a:pt x="8748" y="3766"/>
                        <a:pt x="8726" y="3766"/>
                      </a:cubicBezTo>
                      <a:close/>
                      <a:moveTo>
                        <a:pt x="1668" y="3775"/>
                      </a:moveTo>
                      <a:cubicBezTo>
                        <a:pt x="1646" y="3775"/>
                        <a:pt x="1625" y="3790"/>
                        <a:pt x="1631" y="3820"/>
                      </a:cubicBezTo>
                      <a:lnTo>
                        <a:pt x="1536" y="4106"/>
                      </a:lnTo>
                      <a:lnTo>
                        <a:pt x="1238" y="4106"/>
                      </a:lnTo>
                      <a:cubicBezTo>
                        <a:pt x="1191" y="4106"/>
                        <a:pt x="1179" y="4153"/>
                        <a:pt x="1215" y="4177"/>
                      </a:cubicBezTo>
                      <a:lnTo>
                        <a:pt x="1453" y="4367"/>
                      </a:lnTo>
                      <a:lnTo>
                        <a:pt x="1357" y="4665"/>
                      </a:lnTo>
                      <a:cubicBezTo>
                        <a:pt x="1349" y="4691"/>
                        <a:pt x="1371" y="4710"/>
                        <a:pt x="1398" y="4710"/>
                      </a:cubicBezTo>
                      <a:cubicBezTo>
                        <a:pt x="1408" y="4710"/>
                        <a:pt x="1419" y="4708"/>
                        <a:pt x="1429" y="4701"/>
                      </a:cubicBezTo>
                      <a:lnTo>
                        <a:pt x="1679" y="4534"/>
                      </a:lnTo>
                      <a:lnTo>
                        <a:pt x="1917" y="4701"/>
                      </a:lnTo>
                      <a:cubicBezTo>
                        <a:pt x="1927" y="4708"/>
                        <a:pt x="1938" y="4710"/>
                        <a:pt x="1948" y="4710"/>
                      </a:cubicBezTo>
                      <a:cubicBezTo>
                        <a:pt x="1975" y="4710"/>
                        <a:pt x="1997" y="4691"/>
                        <a:pt x="1988" y="4665"/>
                      </a:cubicBezTo>
                      <a:lnTo>
                        <a:pt x="1893" y="4367"/>
                      </a:lnTo>
                      <a:lnTo>
                        <a:pt x="2143" y="4177"/>
                      </a:lnTo>
                      <a:cubicBezTo>
                        <a:pt x="2167" y="4153"/>
                        <a:pt x="2155" y="4106"/>
                        <a:pt x="2119" y="4106"/>
                      </a:cubicBezTo>
                      <a:lnTo>
                        <a:pt x="1810" y="4106"/>
                      </a:lnTo>
                      <a:lnTo>
                        <a:pt x="1715" y="3820"/>
                      </a:lnTo>
                      <a:cubicBezTo>
                        <a:pt x="1715" y="3790"/>
                        <a:pt x="1691" y="3775"/>
                        <a:pt x="1668" y="3775"/>
                      </a:cubicBezTo>
                      <a:close/>
                      <a:moveTo>
                        <a:pt x="500" y="4555"/>
                      </a:moveTo>
                      <a:cubicBezTo>
                        <a:pt x="485" y="4555"/>
                        <a:pt x="470" y="4564"/>
                        <a:pt x="464" y="4582"/>
                      </a:cubicBezTo>
                      <a:lnTo>
                        <a:pt x="369" y="4879"/>
                      </a:lnTo>
                      <a:lnTo>
                        <a:pt x="60" y="4879"/>
                      </a:lnTo>
                      <a:cubicBezTo>
                        <a:pt x="24" y="4879"/>
                        <a:pt x="0" y="4927"/>
                        <a:pt x="36" y="4951"/>
                      </a:cubicBezTo>
                      <a:lnTo>
                        <a:pt x="286" y="5129"/>
                      </a:lnTo>
                      <a:lnTo>
                        <a:pt x="191" y="5427"/>
                      </a:lnTo>
                      <a:cubicBezTo>
                        <a:pt x="181" y="5455"/>
                        <a:pt x="208" y="5482"/>
                        <a:pt x="231" y="5482"/>
                      </a:cubicBezTo>
                      <a:cubicBezTo>
                        <a:pt x="238" y="5482"/>
                        <a:pt x="245" y="5480"/>
                        <a:pt x="250" y="5475"/>
                      </a:cubicBezTo>
                      <a:lnTo>
                        <a:pt x="500" y="5296"/>
                      </a:lnTo>
                      <a:lnTo>
                        <a:pt x="750" y="5475"/>
                      </a:lnTo>
                      <a:cubicBezTo>
                        <a:pt x="758" y="5480"/>
                        <a:pt x="766" y="5482"/>
                        <a:pt x="774" y="5482"/>
                      </a:cubicBezTo>
                      <a:cubicBezTo>
                        <a:pt x="800" y="5482"/>
                        <a:pt x="819" y="5455"/>
                        <a:pt x="810" y="5427"/>
                      </a:cubicBezTo>
                      <a:lnTo>
                        <a:pt x="715" y="5129"/>
                      </a:lnTo>
                      <a:lnTo>
                        <a:pt x="965" y="4951"/>
                      </a:lnTo>
                      <a:cubicBezTo>
                        <a:pt x="1000" y="4927"/>
                        <a:pt x="976" y="4879"/>
                        <a:pt x="941" y="4879"/>
                      </a:cubicBezTo>
                      <a:lnTo>
                        <a:pt x="643" y="4879"/>
                      </a:lnTo>
                      <a:lnTo>
                        <a:pt x="536" y="4582"/>
                      </a:lnTo>
                      <a:cubicBezTo>
                        <a:pt x="530" y="4564"/>
                        <a:pt x="515" y="4555"/>
                        <a:pt x="500" y="4555"/>
                      </a:cubicBezTo>
                      <a:close/>
                      <a:moveTo>
                        <a:pt x="2846" y="4537"/>
                      </a:moveTo>
                      <a:cubicBezTo>
                        <a:pt x="2822" y="4537"/>
                        <a:pt x="2798" y="4552"/>
                        <a:pt x="2798" y="4582"/>
                      </a:cubicBezTo>
                      <a:lnTo>
                        <a:pt x="2703" y="4879"/>
                      </a:lnTo>
                      <a:lnTo>
                        <a:pt x="2405" y="4879"/>
                      </a:lnTo>
                      <a:cubicBezTo>
                        <a:pt x="2369" y="4879"/>
                        <a:pt x="2346" y="4927"/>
                        <a:pt x="2381" y="4951"/>
                      </a:cubicBezTo>
                      <a:lnTo>
                        <a:pt x="2631" y="5129"/>
                      </a:lnTo>
                      <a:lnTo>
                        <a:pt x="2536" y="5427"/>
                      </a:lnTo>
                      <a:cubicBezTo>
                        <a:pt x="2527" y="5455"/>
                        <a:pt x="2546" y="5482"/>
                        <a:pt x="2572" y="5482"/>
                      </a:cubicBezTo>
                      <a:cubicBezTo>
                        <a:pt x="2580" y="5482"/>
                        <a:pt x="2588" y="5480"/>
                        <a:pt x="2596" y="5475"/>
                      </a:cubicBezTo>
                      <a:lnTo>
                        <a:pt x="2846" y="5296"/>
                      </a:lnTo>
                      <a:lnTo>
                        <a:pt x="3096" y="5475"/>
                      </a:lnTo>
                      <a:cubicBezTo>
                        <a:pt x="3101" y="5480"/>
                        <a:pt x="3108" y="5482"/>
                        <a:pt x="3115" y="5482"/>
                      </a:cubicBezTo>
                      <a:cubicBezTo>
                        <a:pt x="3138" y="5482"/>
                        <a:pt x="3165" y="5455"/>
                        <a:pt x="3155" y="5427"/>
                      </a:cubicBezTo>
                      <a:lnTo>
                        <a:pt x="3060" y="5129"/>
                      </a:lnTo>
                      <a:lnTo>
                        <a:pt x="3310" y="4951"/>
                      </a:lnTo>
                      <a:cubicBezTo>
                        <a:pt x="3346" y="4927"/>
                        <a:pt x="3322" y="4879"/>
                        <a:pt x="3286" y="4879"/>
                      </a:cubicBezTo>
                      <a:lnTo>
                        <a:pt x="2989" y="4879"/>
                      </a:lnTo>
                      <a:lnTo>
                        <a:pt x="2893" y="4582"/>
                      </a:lnTo>
                      <a:cubicBezTo>
                        <a:pt x="2893" y="4552"/>
                        <a:pt x="2870" y="4537"/>
                        <a:pt x="2846" y="4537"/>
                      </a:cubicBezTo>
                      <a:close/>
                      <a:moveTo>
                        <a:pt x="5203" y="4555"/>
                      </a:moveTo>
                      <a:cubicBezTo>
                        <a:pt x="5188" y="4555"/>
                        <a:pt x="5173" y="4564"/>
                        <a:pt x="5167" y="4582"/>
                      </a:cubicBezTo>
                      <a:lnTo>
                        <a:pt x="5072" y="4879"/>
                      </a:lnTo>
                      <a:lnTo>
                        <a:pt x="4763" y="4879"/>
                      </a:lnTo>
                      <a:cubicBezTo>
                        <a:pt x="4758" y="4878"/>
                        <a:pt x="4754" y="4878"/>
                        <a:pt x="4751" y="4878"/>
                      </a:cubicBezTo>
                      <a:cubicBezTo>
                        <a:pt x="4713" y="4878"/>
                        <a:pt x="4706" y="4929"/>
                        <a:pt x="4739" y="4951"/>
                      </a:cubicBezTo>
                      <a:lnTo>
                        <a:pt x="4989" y="5129"/>
                      </a:lnTo>
                      <a:lnTo>
                        <a:pt x="4894" y="5427"/>
                      </a:lnTo>
                      <a:cubicBezTo>
                        <a:pt x="4884" y="5455"/>
                        <a:pt x="4904" y="5482"/>
                        <a:pt x="4930" y="5482"/>
                      </a:cubicBezTo>
                      <a:cubicBezTo>
                        <a:pt x="4937" y="5482"/>
                        <a:pt x="4945" y="5480"/>
                        <a:pt x="4953" y="5475"/>
                      </a:cubicBezTo>
                      <a:lnTo>
                        <a:pt x="5203" y="5296"/>
                      </a:lnTo>
                      <a:lnTo>
                        <a:pt x="5453" y="5475"/>
                      </a:lnTo>
                      <a:cubicBezTo>
                        <a:pt x="5461" y="5480"/>
                        <a:pt x="5469" y="5482"/>
                        <a:pt x="5477" y="5482"/>
                      </a:cubicBezTo>
                      <a:cubicBezTo>
                        <a:pt x="5503" y="5482"/>
                        <a:pt x="5522" y="5455"/>
                        <a:pt x="5513" y="5427"/>
                      </a:cubicBezTo>
                      <a:lnTo>
                        <a:pt x="5417" y="5129"/>
                      </a:lnTo>
                      <a:lnTo>
                        <a:pt x="5668" y="4951"/>
                      </a:lnTo>
                      <a:cubicBezTo>
                        <a:pt x="5700" y="4929"/>
                        <a:pt x="5693" y="4878"/>
                        <a:pt x="5656" y="4878"/>
                      </a:cubicBezTo>
                      <a:cubicBezTo>
                        <a:pt x="5652" y="4878"/>
                        <a:pt x="5648" y="4878"/>
                        <a:pt x="5644" y="4879"/>
                      </a:cubicBezTo>
                      <a:lnTo>
                        <a:pt x="5334" y="4879"/>
                      </a:lnTo>
                      <a:lnTo>
                        <a:pt x="5239" y="4582"/>
                      </a:lnTo>
                      <a:cubicBezTo>
                        <a:pt x="5233" y="4564"/>
                        <a:pt x="5218" y="4555"/>
                        <a:pt x="5203" y="4555"/>
                      </a:cubicBezTo>
                      <a:close/>
                      <a:moveTo>
                        <a:pt x="7549" y="4537"/>
                      </a:moveTo>
                      <a:cubicBezTo>
                        <a:pt x="7525" y="4537"/>
                        <a:pt x="7501" y="4552"/>
                        <a:pt x="7501" y="4582"/>
                      </a:cubicBezTo>
                      <a:lnTo>
                        <a:pt x="7406" y="4879"/>
                      </a:lnTo>
                      <a:lnTo>
                        <a:pt x="7108" y="4879"/>
                      </a:lnTo>
                      <a:cubicBezTo>
                        <a:pt x="7104" y="4878"/>
                        <a:pt x="7100" y="4878"/>
                        <a:pt x="7096" y="4878"/>
                      </a:cubicBezTo>
                      <a:cubicBezTo>
                        <a:pt x="7059" y="4878"/>
                        <a:pt x="7052" y="4929"/>
                        <a:pt x="7084" y="4951"/>
                      </a:cubicBezTo>
                      <a:lnTo>
                        <a:pt x="7334" y="5129"/>
                      </a:lnTo>
                      <a:lnTo>
                        <a:pt x="7239" y="5427"/>
                      </a:lnTo>
                      <a:cubicBezTo>
                        <a:pt x="7230" y="5455"/>
                        <a:pt x="7249" y="5482"/>
                        <a:pt x="7275" y="5482"/>
                      </a:cubicBezTo>
                      <a:cubicBezTo>
                        <a:pt x="7283" y="5482"/>
                        <a:pt x="7291" y="5480"/>
                        <a:pt x="7299" y="5475"/>
                      </a:cubicBezTo>
                      <a:lnTo>
                        <a:pt x="7549" y="5296"/>
                      </a:lnTo>
                      <a:lnTo>
                        <a:pt x="7799" y="5475"/>
                      </a:lnTo>
                      <a:cubicBezTo>
                        <a:pt x="7804" y="5480"/>
                        <a:pt x="7811" y="5482"/>
                        <a:pt x="7818" y="5482"/>
                      </a:cubicBezTo>
                      <a:cubicBezTo>
                        <a:pt x="7841" y="5482"/>
                        <a:pt x="7867" y="5455"/>
                        <a:pt x="7858" y="5427"/>
                      </a:cubicBezTo>
                      <a:lnTo>
                        <a:pt x="7763" y="5129"/>
                      </a:lnTo>
                      <a:lnTo>
                        <a:pt x="8013" y="4951"/>
                      </a:lnTo>
                      <a:cubicBezTo>
                        <a:pt x="8046" y="4929"/>
                        <a:pt x="8029" y="4878"/>
                        <a:pt x="7998" y="4878"/>
                      </a:cubicBezTo>
                      <a:cubicBezTo>
                        <a:pt x="7996" y="4878"/>
                        <a:pt x="7992" y="4878"/>
                        <a:pt x="7989" y="4879"/>
                      </a:cubicBezTo>
                      <a:lnTo>
                        <a:pt x="7692" y="4879"/>
                      </a:lnTo>
                      <a:lnTo>
                        <a:pt x="7596" y="4582"/>
                      </a:lnTo>
                      <a:cubicBezTo>
                        <a:pt x="7596" y="4552"/>
                        <a:pt x="7573" y="4537"/>
                        <a:pt x="7549" y="4537"/>
                      </a:cubicBezTo>
                      <a:close/>
                      <a:moveTo>
                        <a:pt x="9894" y="4537"/>
                      </a:moveTo>
                      <a:cubicBezTo>
                        <a:pt x="9870" y="4537"/>
                        <a:pt x="9847" y="4552"/>
                        <a:pt x="9847" y="4582"/>
                      </a:cubicBezTo>
                      <a:lnTo>
                        <a:pt x="9751" y="4879"/>
                      </a:lnTo>
                      <a:lnTo>
                        <a:pt x="9454" y="4879"/>
                      </a:lnTo>
                      <a:cubicBezTo>
                        <a:pt x="9418" y="4879"/>
                        <a:pt x="9406" y="4927"/>
                        <a:pt x="9430" y="4951"/>
                      </a:cubicBezTo>
                      <a:lnTo>
                        <a:pt x="9680" y="5129"/>
                      </a:lnTo>
                      <a:lnTo>
                        <a:pt x="9585" y="5427"/>
                      </a:lnTo>
                      <a:cubicBezTo>
                        <a:pt x="9575" y="5455"/>
                        <a:pt x="9602" y="5482"/>
                        <a:pt x="9625" y="5482"/>
                      </a:cubicBezTo>
                      <a:cubicBezTo>
                        <a:pt x="9632" y="5482"/>
                        <a:pt x="9639" y="5480"/>
                        <a:pt x="9644" y="5475"/>
                      </a:cubicBezTo>
                      <a:lnTo>
                        <a:pt x="9894" y="5296"/>
                      </a:lnTo>
                      <a:lnTo>
                        <a:pt x="10144" y="5475"/>
                      </a:lnTo>
                      <a:cubicBezTo>
                        <a:pt x="10152" y="5480"/>
                        <a:pt x="10160" y="5482"/>
                        <a:pt x="10168" y="5482"/>
                      </a:cubicBezTo>
                      <a:cubicBezTo>
                        <a:pt x="10194" y="5482"/>
                        <a:pt x="10213" y="5455"/>
                        <a:pt x="10204" y="5427"/>
                      </a:cubicBezTo>
                      <a:lnTo>
                        <a:pt x="10120" y="5129"/>
                      </a:lnTo>
                      <a:lnTo>
                        <a:pt x="10359" y="4951"/>
                      </a:lnTo>
                      <a:cubicBezTo>
                        <a:pt x="10394" y="4927"/>
                        <a:pt x="10382" y="4879"/>
                        <a:pt x="10335" y="4879"/>
                      </a:cubicBezTo>
                      <a:lnTo>
                        <a:pt x="10037" y="4879"/>
                      </a:lnTo>
                      <a:lnTo>
                        <a:pt x="9942" y="4582"/>
                      </a:lnTo>
                      <a:cubicBezTo>
                        <a:pt x="9942" y="4552"/>
                        <a:pt x="9918" y="4537"/>
                        <a:pt x="9894" y="4537"/>
                      </a:cubicBezTo>
                      <a:close/>
                      <a:moveTo>
                        <a:pt x="4018" y="5287"/>
                      </a:moveTo>
                      <a:cubicBezTo>
                        <a:pt x="3998" y="5287"/>
                        <a:pt x="3977" y="5302"/>
                        <a:pt x="3977" y="5332"/>
                      </a:cubicBezTo>
                      <a:lnTo>
                        <a:pt x="3882" y="5618"/>
                      </a:lnTo>
                      <a:lnTo>
                        <a:pt x="3584" y="5618"/>
                      </a:lnTo>
                      <a:cubicBezTo>
                        <a:pt x="3536" y="5618"/>
                        <a:pt x="3524" y="5665"/>
                        <a:pt x="3560" y="5689"/>
                      </a:cubicBezTo>
                      <a:lnTo>
                        <a:pt x="3798" y="5868"/>
                      </a:lnTo>
                      <a:lnTo>
                        <a:pt x="3715" y="6165"/>
                      </a:lnTo>
                      <a:cubicBezTo>
                        <a:pt x="3706" y="6200"/>
                        <a:pt x="3723" y="6222"/>
                        <a:pt x="3747" y="6222"/>
                      </a:cubicBezTo>
                      <a:cubicBezTo>
                        <a:pt x="3755" y="6222"/>
                        <a:pt x="3765" y="6219"/>
                        <a:pt x="3774" y="6213"/>
                      </a:cubicBezTo>
                      <a:lnTo>
                        <a:pt x="4024" y="6034"/>
                      </a:lnTo>
                      <a:lnTo>
                        <a:pt x="4263" y="6213"/>
                      </a:lnTo>
                      <a:cubicBezTo>
                        <a:pt x="4272" y="6219"/>
                        <a:pt x="4283" y="6222"/>
                        <a:pt x="4292" y="6222"/>
                      </a:cubicBezTo>
                      <a:cubicBezTo>
                        <a:pt x="4320" y="6222"/>
                        <a:pt x="4343" y="6200"/>
                        <a:pt x="4334" y="6165"/>
                      </a:cubicBezTo>
                      <a:lnTo>
                        <a:pt x="4239" y="5868"/>
                      </a:lnTo>
                      <a:lnTo>
                        <a:pt x="4489" y="5689"/>
                      </a:lnTo>
                      <a:cubicBezTo>
                        <a:pt x="4525" y="5665"/>
                        <a:pt x="4501" y="5618"/>
                        <a:pt x="4465" y="5618"/>
                      </a:cubicBezTo>
                      <a:lnTo>
                        <a:pt x="4167" y="5618"/>
                      </a:lnTo>
                      <a:lnTo>
                        <a:pt x="4060" y="5332"/>
                      </a:lnTo>
                      <a:cubicBezTo>
                        <a:pt x="4060" y="5302"/>
                        <a:pt x="4039" y="5287"/>
                        <a:pt x="4018" y="5287"/>
                      </a:cubicBezTo>
                      <a:close/>
                      <a:moveTo>
                        <a:pt x="6379" y="5292"/>
                      </a:moveTo>
                      <a:cubicBezTo>
                        <a:pt x="6357" y="5292"/>
                        <a:pt x="6334" y="5307"/>
                        <a:pt x="6334" y="5332"/>
                      </a:cubicBezTo>
                      <a:lnTo>
                        <a:pt x="6239" y="5618"/>
                      </a:lnTo>
                      <a:lnTo>
                        <a:pt x="5941" y="5618"/>
                      </a:lnTo>
                      <a:cubicBezTo>
                        <a:pt x="5894" y="5618"/>
                        <a:pt x="5882" y="5677"/>
                        <a:pt x="5918" y="5701"/>
                      </a:cubicBezTo>
                      <a:lnTo>
                        <a:pt x="6156" y="5868"/>
                      </a:lnTo>
                      <a:lnTo>
                        <a:pt x="6072" y="6165"/>
                      </a:lnTo>
                      <a:cubicBezTo>
                        <a:pt x="6064" y="6200"/>
                        <a:pt x="6080" y="6222"/>
                        <a:pt x="6104" y="6222"/>
                      </a:cubicBezTo>
                      <a:cubicBezTo>
                        <a:pt x="6113" y="6222"/>
                        <a:pt x="6122" y="6219"/>
                        <a:pt x="6132" y="6213"/>
                      </a:cubicBezTo>
                      <a:lnTo>
                        <a:pt x="6382" y="6034"/>
                      </a:lnTo>
                      <a:lnTo>
                        <a:pt x="6632" y="6213"/>
                      </a:lnTo>
                      <a:cubicBezTo>
                        <a:pt x="6638" y="6219"/>
                        <a:pt x="6646" y="6222"/>
                        <a:pt x="6655" y="6222"/>
                      </a:cubicBezTo>
                      <a:cubicBezTo>
                        <a:pt x="6677" y="6222"/>
                        <a:pt x="6700" y="6200"/>
                        <a:pt x="6691" y="6165"/>
                      </a:cubicBezTo>
                      <a:lnTo>
                        <a:pt x="6596" y="5868"/>
                      </a:lnTo>
                      <a:lnTo>
                        <a:pt x="6846" y="5689"/>
                      </a:lnTo>
                      <a:cubicBezTo>
                        <a:pt x="6870" y="5665"/>
                        <a:pt x="6858" y="5618"/>
                        <a:pt x="6822" y="5618"/>
                      </a:cubicBezTo>
                      <a:lnTo>
                        <a:pt x="6513" y="5618"/>
                      </a:lnTo>
                      <a:lnTo>
                        <a:pt x="6418" y="5332"/>
                      </a:lnTo>
                      <a:cubicBezTo>
                        <a:pt x="6418" y="5304"/>
                        <a:pt x="6399" y="5292"/>
                        <a:pt x="6379" y="5292"/>
                      </a:cubicBezTo>
                      <a:close/>
                      <a:moveTo>
                        <a:pt x="8726" y="5287"/>
                      </a:moveTo>
                      <a:cubicBezTo>
                        <a:pt x="8704" y="5287"/>
                        <a:pt x="8680" y="5302"/>
                        <a:pt x="8680" y="5332"/>
                      </a:cubicBezTo>
                      <a:lnTo>
                        <a:pt x="8585" y="5618"/>
                      </a:lnTo>
                      <a:lnTo>
                        <a:pt x="8287" y="5618"/>
                      </a:lnTo>
                      <a:cubicBezTo>
                        <a:pt x="8239" y="5618"/>
                        <a:pt x="8227" y="5665"/>
                        <a:pt x="8263" y="5689"/>
                      </a:cubicBezTo>
                      <a:lnTo>
                        <a:pt x="8501" y="5868"/>
                      </a:lnTo>
                      <a:lnTo>
                        <a:pt x="8418" y="6165"/>
                      </a:lnTo>
                      <a:cubicBezTo>
                        <a:pt x="8409" y="6200"/>
                        <a:pt x="8426" y="6222"/>
                        <a:pt x="8450" y="6222"/>
                      </a:cubicBezTo>
                      <a:cubicBezTo>
                        <a:pt x="8458" y="6222"/>
                        <a:pt x="8468" y="6219"/>
                        <a:pt x="8477" y="6213"/>
                      </a:cubicBezTo>
                      <a:lnTo>
                        <a:pt x="8727" y="6034"/>
                      </a:lnTo>
                      <a:lnTo>
                        <a:pt x="8966" y="6213"/>
                      </a:lnTo>
                      <a:cubicBezTo>
                        <a:pt x="8975" y="6219"/>
                        <a:pt x="8986" y="6222"/>
                        <a:pt x="8995" y="6222"/>
                      </a:cubicBezTo>
                      <a:cubicBezTo>
                        <a:pt x="9023" y="6222"/>
                        <a:pt x="9046" y="6200"/>
                        <a:pt x="9037" y="6165"/>
                      </a:cubicBezTo>
                      <a:lnTo>
                        <a:pt x="8942" y="5868"/>
                      </a:lnTo>
                      <a:lnTo>
                        <a:pt x="9192" y="5689"/>
                      </a:lnTo>
                      <a:cubicBezTo>
                        <a:pt x="9216" y="5665"/>
                        <a:pt x="9204" y="5618"/>
                        <a:pt x="9168" y="5618"/>
                      </a:cubicBezTo>
                      <a:lnTo>
                        <a:pt x="8870" y="5618"/>
                      </a:lnTo>
                      <a:lnTo>
                        <a:pt x="8763" y="5332"/>
                      </a:lnTo>
                      <a:cubicBezTo>
                        <a:pt x="8769" y="5302"/>
                        <a:pt x="8748" y="5287"/>
                        <a:pt x="8726" y="5287"/>
                      </a:cubicBezTo>
                      <a:close/>
                      <a:moveTo>
                        <a:pt x="1668" y="5287"/>
                      </a:moveTo>
                      <a:cubicBezTo>
                        <a:pt x="1646" y="5287"/>
                        <a:pt x="1625" y="5302"/>
                        <a:pt x="1631" y="5332"/>
                      </a:cubicBezTo>
                      <a:lnTo>
                        <a:pt x="1536" y="5618"/>
                      </a:lnTo>
                      <a:lnTo>
                        <a:pt x="1238" y="5618"/>
                      </a:lnTo>
                      <a:cubicBezTo>
                        <a:pt x="1191" y="5618"/>
                        <a:pt x="1179" y="5677"/>
                        <a:pt x="1215" y="5689"/>
                      </a:cubicBezTo>
                      <a:lnTo>
                        <a:pt x="1453" y="5880"/>
                      </a:lnTo>
                      <a:lnTo>
                        <a:pt x="1357" y="6177"/>
                      </a:lnTo>
                      <a:cubicBezTo>
                        <a:pt x="1348" y="6205"/>
                        <a:pt x="1375" y="6233"/>
                        <a:pt x="1404" y="6233"/>
                      </a:cubicBezTo>
                      <a:cubicBezTo>
                        <a:pt x="1412" y="6233"/>
                        <a:pt x="1421" y="6230"/>
                        <a:pt x="1429" y="6225"/>
                      </a:cubicBezTo>
                      <a:lnTo>
                        <a:pt x="1679" y="6046"/>
                      </a:lnTo>
                      <a:lnTo>
                        <a:pt x="1917" y="6225"/>
                      </a:lnTo>
                      <a:cubicBezTo>
                        <a:pt x="1925" y="6230"/>
                        <a:pt x="1934" y="6233"/>
                        <a:pt x="1942" y="6233"/>
                      </a:cubicBezTo>
                      <a:cubicBezTo>
                        <a:pt x="1971" y="6233"/>
                        <a:pt x="1998" y="6205"/>
                        <a:pt x="1988" y="6177"/>
                      </a:cubicBezTo>
                      <a:lnTo>
                        <a:pt x="1893" y="5880"/>
                      </a:lnTo>
                      <a:lnTo>
                        <a:pt x="2143" y="5689"/>
                      </a:lnTo>
                      <a:cubicBezTo>
                        <a:pt x="2179" y="5665"/>
                        <a:pt x="2155" y="5618"/>
                        <a:pt x="2119" y="5618"/>
                      </a:cubicBezTo>
                      <a:lnTo>
                        <a:pt x="1810" y="5618"/>
                      </a:lnTo>
                      <a:lnTo>
                        <a:pt x="1715" y="5332"/>
                      </a:lnTo>
                      <a:cubicBezTo>
                        <a:pt x="1715" y="5302"/>
                        <a:pt x="1691" y="5287"/>
                        <a:pt x="1668" y="5287"/>
                      </a:cubicBezTo>
                      <a:close/>
                      <a:moveTo>
                        <a:pt x="502" y="6072"/>
                      </a:moveTo>
                      <a:cubicBezTo>
                        <a:pt x="489" y="6072"/>
                        <a:pt x="474" y="6079"/>
                        <a:pt x="464" y="6094"/>
                      </a:cubicBezTo>
                      <a:lnTo>
                        <a:pt x="369" y="6392"/>
                      </a:lnTo>
                      <a:lnTo>
                        <a:pt x="60" y="6392"/>
                      </a:lnTo>
                      <a:cubicBezTo>
                        <a:pt x="24" y="6392"/>
                        <a:pt x="12" y="6439"/>
                        <a:pt x="36" y="6463"/>
                      </a:cubicBezTo>
                      <a:lnTo>
                        <a:pt x="286" y="6642"/>
                      </a:lnTo>
                      <a:lnTo>
                        <a:pt x="191" y="6939"/>
                      </a:lnTo>
                      <a:cubicBezTo>
                        <a:pt x="181" y="6967"/>
                        <a:pt x="208" y="6995"/>
                        <a:pt x="237" y="6995"/>
                      </a:cubicBezTo>
                      <a:cubicBezTo>
                        <a:pt x="245" y="6995"/>
                        <a:pt x="254" y="6992"/>
                        <a:pt x="262" y="6987"/>
                      </a:cubicBezTo>
                      <a:lnTo>
                        <a:pt x="500" y="6820"/>
                      </a:lnTo>
                      <a:lnTo>
                        <a:pt x="750" y="6999"/>
                      </a:lnTo>
                      <a:cubicBezTo>
                        <a:pt x="758" y="7004"/>
                        <a:pt x="766" y="7006"/>
                        <a:pt x="774" y="7006"/>
                      </a:cubicBezTo>
                      <a:cubicBezTo>
                        <a:pt x="800" y="7006"/>
                        <a:pt x="819" y="6979"/>
                        <a:pt x="810" y="6951"/>
                      </a:cubicBezTo>
                      <a:lnTo>
                        <a:pt x="715" y="6653"/>
                      </a:lnTo>
                      <a:lnTo>
                        <a:pt x="965" y="6475"/>
                      </a:lnTo>
                      <a:cubicBezTo>
                        <a:pt x="1000" y="6451"/>
                        <a:pt x="976" y="6403"/>
                        <a:pt x="941" y="6403"/>
                      </a:cubicBezTo>
                      <a:lnTo>
                        <a:pt x="643" y="6403"/>
                      </a:lnTo>
                      <a:lnTo>
                        <a:pt x="536" y="6106"/>
                      </a:lnTo>
                      <a:cubicBezTo>
                        <a:pt x="536" y="6085"/>
                        <a:pt x="520" y="6072"/>
                        <a:pt x="502" y="6072"/>
                      </a:cubicBezTo>
                      <a:close/>
                      <a:moveTo>
                        <a:pt x="2846" y="6052"/>
                      </a:moveTo>
                      <a:cubicBezTo>
                        <a:pt x="2822" y="6052"/>
                        <a:pt x="2798" y="6070"/>
                        <a:pt x="2798" y="6106"/>
                      </a:cubicBezTo>
                      <a:lnTo>
                        <a:pt x="2703" y="6403"/>
                      </a:lnTo>
                      <a:lnTo>
                        <a:pt x="2405" y="6403"/>
                      </a:lnTo>
                      <a:cubicBezTo>
                        <a:pt x="2369" y="6403"/>
                        <a:pt x="2346" y="6451"/>
                        <a:pt x="2381" y="6475"/>
                      </a:cubicBezTo>
                      <a:lnTo>
                        <a:pt x="2631" y="6653"/>
                      </a:lnTo>
                      <a:lnTo>
                        <a:pt x="2536" y="6951"/>
                      </a:lnTo>
                      <a:cubicBezTo>
                        <a:pt x="2527" y="6979"/>
                        <a:pt x="2546" y="7006"/>
                        <a:pt x="2572" y="7006"/>
                      </a:cubicBezTo>
                      <a:cubicBezTo>
                        <a:pt x="2580" y="7006"/>
                        <a:pt x="2588" y="7004"/>
                        <a:pt x="2596" y="6999"/>
                      </a:cubicBezTo>
                      <a:lnTo>
                        <a:pt x="2846" y="6820"/>
                      </a:lnTo>
                      <a:lnTo>
                        <a:pt x="3096" y="6999"/>
                      </a:lnTo>
                      <a:cubicBezTo>
                        <a:pt x="3101" y="7004"/>
                        <a:pt x="3108" y="7006"/>
                        <a:pt x="3115" y="7006"/>
                      </a:cubicBezTo>
                      <a:cubicBezTo>
                        <a:pt x="3138" y="7006"/>
                        <a:pt x="3165" y="6979"/>
                        <a:pt x="3155" y="6951"/>
                      </a:cubicBezTo>
                      <a:lnTo>
                        <a:pt x="3060" y="6653"/>
                      </a:lnTo>
                      <a:lnTo>
                        <a:pt x="3310" y="6475"/>
                      </a:lnTo>
                      <a:cubicBezTo>
                        <a:pt x="3346" y="6451"/>
                        <a:pt x="3322" y="6403"/>
                        <a:pt x="3286" y="6403"/>
                      </a:cubicBezTo>
                      <a:lnTo>
                        <a:pt x="2989" y="6403"/>
                      </a:lnTo>
                      <a:lnTo>
                        <a:pt x="2893" y="6106"/>
                      </a:lnTo>
                      <a:cubicBezTo>
                        <a:pt x="2893" y="6070"/>
                        <a:pt x="2870" y="6052"/>
                        <a:pt x="2846" y="6052"/>
                      </a:cubicBezTo>
                      <a:close/>
                      <a:moveTo>
                        <a:pt x="5203" y="6070"/>
                      </a:moveTo>
                      <a:cubicBezTo>
                        <a:pt x="5188" y="6070"/>
                        <a:pt x="5173" y="6082"/>
                        <a:pt x="5167" y="6106"/>
                      </a:cubicBezTo>
                      <a:lnTo>
                        <a:pt x="5072" y="6403"/>
                      </a:lnTo>
                      <a:lnTo>
                        <a:pt x="4763" y="6403"/>
                      </a:lnTo>
                      <a:cubicBezTo>
                        <a:pt x="4727" y="6403"/>
                        <a:pt x="4703" y="6451"/>
                        <a:pt x="4739" y="6475"/>
                      </a:cubicBezTo>
                      <a:lnTo>
                        <a:pt x="4989" y="6653"/>
                      </a:lnTo>
                      <a:lnTo>
                        <a:pt x="4894" y="6951"/>
                      </a:lnTo>
                      <a:cubicBezTo>
                        <a:pt x="4884" y="6979"/>
                        <a:pt x="4904" y="7006"/>
                        <a:pt x="4930" y="7006"/>
                      </a:cubicBezTo>
                      <a:cubicBezTo>
                        <a:pt x="4937" y="7006"/>
                        <a:pt x="4945" y="7004"/>
                        <a:pt x="4953" y="6999"/>
                      </a:cubicBezTo>
                      <a:lnTo>
                        <a:pt x="5203" y="6820"/>
                      </a:lnTo>
                      <a:lnTo>
                        <a:pt x="5453" y="6999"/>
                      </a:lnTo>
                      <a:cubicBezTo>
                        <a:pt x="5461" y="7004"/>
                        <a:pt x="5469" y="7006"/>
                        <a:pt x="5477" y="7006"/>
                      </a:cubicBezTo>
                      <a:cubicBezTo>
                        <a:pt x="5503" y="7006"/>
                        <a:pt x="5522" y="6979"/>
                        <a:pt x="5513" y="6951"/>
                      </a:cubicBezTo>
                      <a:lnTo>
                        <a:pt x="5417" y="6653"/>
                      </a:lnTo>
                      <a:lnTo>
                        <a:pt x="5668" y="6475"/>
                      </a:lnTo>
                      <a:cubicBezTo>
                        <a:pt x="5703" y="6451"/>
                        <a:pt x="5679" y="6403"/>
                        <a:pt x="5644" y="6403"/>
                      </a:cubicBezTo>
                      <a:lnTo>
                        <a:pt x="5334" y="6403"/>
                      </a:lnTo>
                      <a:lnTo>
                        <a:pt x="5239" y="6106"/>
                      </a:lnTo>
                      <a:cubicBezTo>
                        <a:pt x="5233" y="6082"/>
                        <a:pt x="5218" y="6070"/>
                        <a:pt x="5203" y="6070"/>
                      </a:cubicBezTo>
                      <a:close/>
                      <a:moveTo>
                        <a:pt x="7547" y="6055"/>
                      </a:moveTo>
                      <a:cubicBezTo>
                        <a:pt x="7526" y="6055"/>
                        <a:pt x="7506" y="6067"/>
                        <a:pt x="7501" y="6094"/>
                      </a:cubicBezTo>
                      <a:lnTo>
                        <a:pt x="7406" y="6392"/>
                      </a:lnTo>
                      <a:lnTo>
                        <a:pt x="7108" y="6392"/>
                      </a:lnTo>
                      <a:cubicBezTo>
                        <a:pt x="7072" y="6392"/>
                        <a:pt x="7049" y="6439"/>
                        <a:pt x="7084" y="6463"/>
                      </a:cubicBezTo>
                      <a:lnTo>
                        <a:pt x="7334" y="6642"/>
                      </a:lnTo>
                      <a:lnTo>
                        <a:pt x="7239" y="6939"/>
                      </a:lnTo>
                      <a:cubicBezTo>
                        <a:pt x="7230" y="6967"/>
                        <a:pt x="7249" y="6995"/>
                        <a:pt x="7275" y="6995"/>
                      </a:cubicBezTo>
                      <a:cubicBezTo>
                        <a:pt x="7283" y="6995"/>
                        <a:pt x="7291" y="6992"/>
                        <a:pt x="7299" y="6987"/>
                      </a:cubicBezTo>
                      <a:lnTo>
                        <a:pt x="7549" y="6808"/>
                      </a:lnTo>
                      <a:lnTo>
                        <a:pt x="7799" y="6999"/>
                      </a:lnTo>
                      <a:cubicBezTo>
                        <a:pt x="7804" y="7004"/>
                        <a:pt x="7811" y="7006"/>
                        <a:pt x="7818" y="7006"/>
                      </a:cubicBezTo>
                      <a:cubicBezTo>
                        <a:pt x="7841" y="7006"/>
                        <a:pt x="7867" y="6979"/>
                        <a:pt x="7858" y="6951"/>
                      </a:cubicBezTo>
                      <a:lnTo>
                        <a:pt x="7763" y="6653"/>
                      </a:lnTo>
                      <a:lnTo>
                        <a:pt x="8013" y="6475"/>
                      </a:lnTo>
                      <a:cubicBezTo>
                        <a:pt x="8037" y="6451"/>
                        <a:pt x="8025" y="6403"/>
                        <a:pt x="7989" y="6403"/>
                      </a:cubicBezTo>
                      <a:lnTo>
                        <a:pt x="7692" y="6403"/>
                      </a:lnTo>
                      <a:lnTo>
                        <a:pt x="7596" y="6106"/>
                      </a:lnTo>
                      <a:cubicBezTo>
                        <a:pt x="7596" y="6073"/>
                        <a:pt x="7571" y="6055"/>
                        <a:pt x="7547" y="6055"/>
                      </a:cubicBezTo>
                      <a:close/>
                      <a:moveTo>
                        <a:pt x="9894" y="6052"/>
                      </a:moveTo>
                      <a:cubicBezTo>
                        <a:pt x="9870" y="6052"/>
                        <a:pt x="9847" y="6070"/>
                        <a:pt x="9847" y="6106"/>
                      </a:cubicBezTo>
                      <a:lnTo>
                        <a:pt x="9751" y="6403"/>
                      </a:lnTo>
                      <a:lnTo>
                        <a:pt x="9454" y="6403"/>
                      </a:lnTo>
                      <a:cubicBezTo>
                        <a:pt x="9418" y="6403"/>
                        <a:pt x="9406" y="6451"/>
                        <a:pt x="9430" y="6475"/>
                      </a:cubicBezTo>
                      <a:lnTo>
                        <a:pt x="9680" y="6653"/>
                      </a:lnTo>
                      <a:lnTo>
                        <a:pt x="9585" y="6951"/>
                      </a:lnTo>
                      <a:cubicBezTo>
                        <a:pt x="9575" y="6979"/>
                        <a:pt x="9602" y="7006"/>
                        <a:pt x="9625" y="7006"/>
                      </a:cubicBezTo>
                      <a:cubicBezTo>
                        <a:pt x="9632" y="7006"/>
                        <a:pt x="9639" y="7004"/>
                        <a:pt x="9644" y="6999"/>
                      </a:cubicBezTo>
                      <a:lnTo>
                        <a:pt x="9894" y="6820"/>
                      </a:lnTo>
                      <a:lnTo>
                        <a:pt x="10144" y="6999"/>
                      </a:lnTo>
                      <a:cubicBezTo>
                        <a:pt x="10152" y="7004"/>
                        <a:pt x="10160" y="7006"/>
                        <a:pt x="10168" y="7006"/>
                      </a:cubicBezTo>
                      <a:cubicBezTo>
                        <a:pt x="10194" y="7006"/>
                        <a:pt x="10213" y="6979"/>
                        <a:pt x="10204" y="6951"/>
                      </a:cubicBezTo>
                      <a:lnTo>
                        <a:pt x="10120" y="6653"/>
                      </a:lnTo>
                      <a:lnTo>
                        <a:pt x="10359" y="6475"/>
                      </a:lnTo>
                      <a:cubicBezTo>
                        <a:pt x="10394" y="6451"/>
                        <a:pt x="10382" y="6403"/>
                        <a:pt x="10335" y="6403"/>
                      </a:cubicBezTo>
                      <a:lnTo>
                        <a:pt x="10037" y="6403"/>
                      </a:lnTo>
                      <a:lnTo>
                        <a:pt x="9942" y="6106"/>
                      </a:lnTo>
                      <a:cubicBezTo>
                        <a:pt x="9942" y="6070"/>
                        <a:pt x="9918" y="6052"/>
                        <a:pt x="9894" y="60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06220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AB4DE-C423-4338-4104-609168200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1A776-19FF-EDE2-EE02-2FD4D8AC91D6}"/>
              </a:ext>
            </a:extLst>
          </p:cNvPr>
          <p:cNvSpPr>
            <a:spLocks noGrp="1"/>
          </p:cNvSpPr>
          <p:nvPr>
            <p:ph type="title"/>
          </p:nvPr>
        </p:nvSpPr>
        <p:spPr/>
        <p:txBody>
          <a:bodyPr/>
          <a:lstStyle/>
          <a:p>
            <a:r>
              <a:rPr lang="en-US" dirty="0"/>
              <a:t>Policy Visualization</a:t>
            </a:r>
          </a:p>
        </p:txBody>
      </p:sp>
      <p:pic>
        <p:nvPicPr>
          <p:cNvPr id="6146" name="Picture 2">
            <a:extLst>
              <a:ext uri="{FF2B5EF4-FFF2-40B4-BE49-F238E27FC236}">
                <a16:creationId xmlns:a16="http://schemas.microsoft.com/office/drawing/2014/main" id="{EF099C86-058D-5334-52F6-53C12D912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15" y="956866"/>
            <a:ext cx="3860619" cy="386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55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27"/>
        <p:cNvGrpSpPr/>
        <p:nvPr/>
      </p:nvGrpSpPr>
      <p:grpSpPr>
        <a:xfrm>
          <a:off x="0" y="0"/>
          <a:ext cx="0" cy="0"/>
          <a:chOff x="0" y="0"/>
          <a:chExt cx="0" cy="0"/>
        </a:xfrm>
      </p:grpSpPr>
      <p:sp>
        <p:nvSpPr>
          <p:cNvPr id="12528" name="Google Shape;12528;p37"/>
          <p:cNvSpPr txBox="1">
            <a:spLocks noGrp="1"/>
          </p:cNvSpPr>
          <p:nvPr>
            <p:ph type="title"/>
          </p:nvPr>
        </p:nvSpPr>
        <p:spPr>
          <a:xfrm>
            <a:off x="897425" y="1494475"/>
            <a:ext cx="4440000" cy="12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Beyond the Classroom</a:t>
            </a:r>
            <a:endParaRPr sz="5400" dirty="0"/>
          </a:p>
        </p:txBody>
      </p:sp>
      <p:sp>
        <p:nvSpPr>
          <p:cNvPr id="12529" name="Google Shape;12529;p37"/>
          <p:cNvSpPr txBox="1">
            <a:spLocks noGrp="1"/>
          </p:cNvSpPr>
          <p:nvPr>
            <p:ph type="subTitle" idx="1"/>
          </p:nvPr>
        </p:nvSpPr>
        <p:spPr>
          <a:xfrm>
            <a:off x="1014125" y="2833195"/>
            <a:ext cx="4206600" cy="1035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b="1" dirty="0">
                <a:latin typeface="Calibri" panose="020F0502020204030204" pitchFamily="34" charset="0"/>
                <a:cs typeface="Calibri" panose="020F0502020204030204" pitchFamily="34" charset="0"/>
              </a:rPr>
              <a:t>Real Data &amp; NASA Collaboration</a:t>
            </a:r>
          </a:p>
        </p:txBody>
      </p:sp>
      <p:grpSp>
        <p:nvGrpSpPr>
          <p:cNvPr id="12530" name="Google Shape;12530;p37"/>
          <p:cNvGrpSpPr/>
          <p:nvPr/>
        </p:nvGrpSpPr>
        <p:grpSpPr>
          <a:xfrm>
            <a:off x="5575500" y="1454100"/>
            <a:ext cx="2395162" cy="2235382"/>
            <a:chOff x="5499300" y="1454100"/>
            <a:chExt cx="2395162" cy="2235382"/>
          </a:xfrm>
        </p:grpSpPr>
        <p:sp>
          <p:nvSpPr>
            <p:cNvPr id="12531" name="Google Shape;12531;p37"/>
            <p:cNvSpPr/>
            <p:nvPr/>
          </p:nvSpPr>
          <p:spPr>
            <a:xfrm>
              <a:off x="5499300" y="1454100"/>
              <a:ext cx="2395162" cy="2235382"/>
            </a:xfrm>
            <a:custGeom>
              <a:avLst/>
              <a:gdLst/>
              <a:ahLst/>
              <a:cxnLst/>
              <a:rect l="l" t="t" r="r" b="b"/>
              <a:pathLst>
                <a:path w="85595" h="79885" extrusionOk="0">
                  <a:moveTo>
                    <a:pt x="42791" y="941"/>
                  </a:moveTo>
                  <a:cubicBezTo>
                    <a:pt x="50676" y="941"/>
                    <a:pt x="58561" y="2768"/>
                    <a:pt x="65794" y="6424"/>
                  </a:cubicBezTo>
                  <a:cubicBezTo>
                    <a:pt x="73581" y="23473"/>
                    <a:pt x="79856" y="41178"/>
                    <a:pt x="84547" y="59323"/>
                  </a:cubicBezTo>
                  <a:cubicBezTo>
                    <a:pt x="82951" y="60823"/>
                    <a:pt x="81320" y="62407"/>
                    <a:pt x="79689" y="64026"/>
                  </a:cubicBezTo>
                  <a:cubicBezTo>
                    <a:pt x="75105" y="68598"/>
                    <a:pt x="70509" y="73539"/>
                    <a:pt x="66044" y="78718"/>
                  </a:cubicBezTo>
                  <a:cubicBezTo>
                    <a:pt x="58852" y="75110"/>
                    <a:pt x="50914" y="73229"/>
                    <a:pt x="42868" y="73229"/>
                  </a:cubicBezTo>
                  <a:cubicBezTo>
                    <a:pt x="42842" y="73229"/>
                    <a:pt x="42817" y="73229"/>
                    <a:pt x="42791" y="73229"/>
                  </a:cubicBezTo>
                  <a:cubicBezTo>
                    <a:pt x="42766" y="73229"/>
                    <a:pt x="42741" y="73229"/>
                    <a:pt x="42715" y="73229"/>
                  </a:cubicBezTo>
                  <a:cubicBezTo>
                    <a:pt x="34669" y="73229"/>
                    <a:pt x="26743" y="75110"/>
                    <a:pt x="19550" y="78718"/>
                  </a:cubicBezTo>
                  <a:cubicBezTo>
                    <a:pt x="15086" y="73539"/>
                    <a:pt x="10502" y="68598"/>
                    <a:pt x="5906" y="64026"/>
                  </a:cubicBezTo>
                  <a:cubicBezTo>
                    <a:pt x="4275" y="62407"/>
                    <a:pt x="2643" y="60823"/>
                    <a:pt x="1036" y="59323"/>
                  </a:cubicBezTo>
                  <a:cubicBezTo>
                    <a:pt x="5739" y="41178"/>
                    <a:pt x="12014" y="23473"/>
                    <a:pt x="19788" y="6424"/>
                  </a:cubicBezTo>
                  <a:cubicBezTo>
                    <a:pt x="27022" y="2768"/>
                    <a:pt x="34906" y="941"/>
                    <a:pt x="42791" y="941"/>
                  </a:cubicBezTo>
                  <a:close/>
                  <a:moveTo>
                    <a:pt x="42803" y="0"/>
                  </a:moveTo>
                  <a:cubicBezTo>
                    <a:pt x="34719" y="0"/>
                    <a:pt x="26635" y="1887"/>
                    <a:pt x="19229" y="5662"/>
                  </a:cubicBezTo>
                  <a:lnTo>
                    <a:pt x="19074" y="5745"/>
                  </a:lnTo>
                  <a:lnTo>
                    <a:pt x="19015" y="5888"/>
                  </a:lnTo>
                  <a:cubicBezTo>
                    <a:pt x="11133" y="23116"/>
                    <a:pt x="4799" y="41011"/>
                    <a:pt x="72" y="59359"/>
                  </a:cubicBezTo>
                  <a:lnTo>
                    <a:pt x="0" y="59632"/>
                  </a:lnTo>
                  <a:lnTo>
                    <a:pt x="203" y="59823"/>
                  </a:lnTo>
                  <a:cubicBezTo>
                    <a:pt x="1870" y="61371"/>
                    <a:pt x="3548" y="63014"/>
                    <a:pt x="5239" y="64693"/>
                  </a:cubicBezTo>
                  <a:cubicBezTo>
                    <a:pt x="9894" y="69324"/>
                    <a:pt x="14550" y="74349"/>
                    <a:pt x="19086" y="79611"/>
                  </a:cubicBezTo>
                  <a:lnTo>
                    <a:pt x="19324" y="79885"/>
                  </a:lnTo>
                  <a:lnTo>
                    <a:pt x="19658" y="79718"/>
                  </a:lnTo>
                  <a:cubicBezTo>
                    <a:pt x="26926" y="76015"/>
                    <a:pt x="34862" y="74164"/>
                    <a:pt x="42797" y="74164"/>
                  </a:cubicBezTo>
                  <a:cubicBezTo>
                    <a:pt x="50733" y="74164"/>
                    <a:pt x="58668" y="76015"/>
                    <a:pt x="65937" y="79718"/>
                  </a:cubicBezTo>
                  <a:lnTo>
                    <a:pt x="66270" y="79885"/>
                  </a:lnTo>
                  <a:lnTo>
                    <a:pt x="66509" y="79599"/>
                  </a:lnTo>
                  <a:cubicBezTo>
                    <a:pt x="71045" y="74337"/>
                    <a:pt x="75700" y="69324"/>
                    <a:pt x="80344" y="64693"/>
                  </a:cubicBezTo>
                  <a:cubicBezTo>
                    <a:pt x="82046" y="63002"/>
                    <a:pt x="83737" y="61371"/>
                    <a:pt x="85392" y="59823"/>
                  </a:cubicBezTo>
                  <a:lnTo>
                    <a:pt x="85594" y="59644"/>
                  </a:lnTo>
                  <a:lnTo>
                    <a:pt x="85523" y="59371"/>
                  </a:lnTo>
                  <a:cubicBezTo>
                    <a:pt x="80796" y="41023"/>
                    <a:pt x="74462" y="23128"/>
                    <a:pt x="66592" y="5888"/>
                  </a:cubicBezTo>
                  <a:lnTo>
                    <a:pt x="66521" y="5745"/>
                  </a:lnTo>
                  <a:lnTo>
                    <a:pt x="66378" y="5662"/>
                  </a:lnTo>
                  <a:cubicBezTo>
                    <a:pt x="58972" y="1887"/>
                    <a:pt x="50888" y="0"/>
                    <a:pt x="42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2" name="Google Shape;12532;p37"/>
            <p:cNvSpPr/>
            <p:nvPr/>
          </p:nvSpPr>
          <p:spPr>
            <a:xfrm>
              <a:off x="5770469" y="2996579"/>
              <a:ext cx="1852777" cy="538943"/>
            </a:xfrm>
            <a:custGeom>
              <a:avLst/>
              <a:gdLst/>
              <a:ahLst/>
              <a:cxnLst/>
              <a:rect l="l" t="t" r="r" b="b"/>
              <a:pathLst>
                <a:path w="66212" h="19260" extrusionOk="0">
                  <a:moveTo>
                    <a:pt x="33102" y="1"/>
                  </a:moveTo>
                  <a:cubicBezTo>
                    <a:pt x="21819" y="1"/>
                    <a:pt x="10538" y="2341"/>
                    <a:pt x="1" y="7020"/>
                  </a:cubicBezTo>
                  <a:cubicBezTo>
                    <a:pt x="3811" y="10853"/>
                    <a:pt x="7633" y="14937"/>
                    <a:pt x="11407" y="19259"/>
                  </a:cubicBezTo>
                  <a:cubicBezTo>
                    <a:pt x="18295" y="16098"/>
                    <a:pt x="25701" y="14518"/>
                    <a:pt x="33106" y="14518"/>
                  </a:cubicBezTo>
                  <a:cubicBezTo>
                    <a:pt x="40512" y="14518"/>
                    <a:pt x="47918" y="16098"/>
                    <a:pt x="54805" y="19259"/>
                  </a:cubicBezTo>
                  <a:cubicBezTo>
                    <a:pt x="58580" y="14949"/>
                    <a:pt x="62390" y="10842"/>
                    <a:pt x="66212" y="7020"/>
                  </a:cubicBezTo>
                  <a:cubicBezTo>
                    <a:pt x="55669" y="2341"/>
                    <a:pt x="44384" y="1"/>
                    <a:pt x="33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3" name="Google Shape;12533;p37"/>
            <p:cNvSpPr/>
            <p:nvPr/>
          </p:nvSpPr>
          <p:spPr>
            <a:xfrm>
              <a:off x="5564581" y="1514904"/>
              <a:ext cx="2264904" cy="1711158"/>
            </a:xfrm>
            <a:custGeom>
              <a:avLst/>
              <a:gdLst/>
              <a:ahLst/>
              <a:cxnLst/>
              <a:rect l="l" t="t" r="r" b="b"/>
              <a:pathLst>
                <a:path w="80940" h="61151" extrusionOk="0">
                  <a:moveTo>
                    <a:pt x="40463" y="0"/>
                  </a:moveTo>
                  <a:cubicBezTo>
                    <a:pt x="32773" y="0"/>
                    <a:pt x="25081" y="1786"/>
                    <a:pt x="18098" y="5358"/>
                  </a:cubicBezTo>
                  <a:cubicBezTo>
                    <a:pt x="10574" y="21824"/>
                    <a:pt x="4513" y="38933"/>
                    <a:pt x="1" y="56471"/>
                  </a:cubicBezTo>
                  <a:cubicBezTo>
                    <a:pt x="1489" y="57864"/>
                    <a:pt x="3108" y="59424"/>
                    <a:pt x="4835" y="61150"/>
                  </a:cubicBezTo>
                  <a:cubicBezTo>
                    <a:pt x="5668" y="60734"/>
                    <a:pt x="6514" y="60341"/>
                    <a:pt x="7371" y="59972"/>
                  </a:cubicBezTo>
                  <a:cubicBezTo>
                    <a:pt x="5883" y="58483"/>
                    <a:pt x="4394" y="57031"/>
                    <a:pt x="2918" y="55626"/>
                  </a:cubicBezTo>
                  <a:cubicBezTo>
                    <a:pt x="5490" y="45887"/>
                    <a:pt x="8538" y="36254"/>
                    <a:pt x="12050" y="26837"/>
                  </a:cubicBezTo>
                  <a:cubicBezTo>
                    <a:pt x="14515" y="20217"/>
                    <a:pt x="17194" y="13704"/>
                    <a:pt x="20099" y="7287"/>
                  </a:cubicBezTo>
                  <a:cubicBezTo>
                    <a:pt x="26528" y="4179"/>
                    <a:pt x="33493" y="2625"/>
                    <a:pt x="40460" y="2625"/>
                  </a:cubicBezTo>
                  <a:cubicBezTo>
                    <a:pt x="47426" y="2625"/>
                    <a:pt x="54395" y="4179"/>
                    <a:pt x="60830" y="7287"/>
                  </a:cubicBezTo>
                  <a:cubicBezTo>
                    <a:pt x="63592" y="13371"/>
                    <a:pt x="66152" y="19562"/>
                    <a:pt x="68509" y="25860"/>
                  </a:cubicBezTo>
                  <a:cubicBezTo>
                    <a:pt x="72189" y="35612"/>
                    <a:pt x="75356" y="45553"/>
                    <a:pt x="78011" y="55638"/>
                  </a:cubicBezTo>
                  <a:cubicBezTo>
                    <a:pt x="76534" y="57043"/>
                    <a:pt x="75046" y="58483"/>
                    <a:pt x="73570" y="59972"/>
                  </a:cubicBezTo>
                  <a:cubicBezTo>
                    <a:pt x="74415" y="60353"/>
                    <a:pt x="75260" y="60746"/>
                    <a:pt x="76094" y="61150"/>
                  </a:cubicBezTo>
                  <a:cubicBezTo>
                    <a:pt x="77832" y="59424"/>
                    <a:pt x="79451" y="57864"/>
                    <a:pt x="80940" y="56471"/>
                  </a:cubicBezTo>
                  <a:cubicBezTo>
                    <a:pt x="76415" y="38933"/>
                    <a:pt x="70355" y="21824"/>
                    <a:pt x="62818" y="5358"/>
                  </a:cubicBezTo>
                  <a:cubicBezTo>
                    <a:pt x="55841" y="1786"/>
                    <a:pt x="48153" y="0"/>
                    <a:pt x="40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37"/>
            <p:cNvSpPr/>
            <p:nvPr/>
          </p:nvSpPr>
          <p:spPr>
            <a:xfrm>
              <a:off x="5646203" y="2230502"/>
              <a:ext cx="315559" cy="876244"/>
            </a:xfrm>
            <a:custGeom>
              <a:avLst/>
              <a:gdLst/>
              <a:ahLst/>
              <a:cxnLst/>
              <a:rect l="l" t="t" r="r" b="b"/>
              <a:pathLst>
                <a:path w="11277" h="31314" extrusionOk="0">
                  <a:moveTo>
                    <a:pt x="11276" y="1"/>
                  </a:moveTo>
                  <a:lnTo>
                    <a:pt x="11276" y="1"/>
                  </a:lnTo>
                  <a:cubicBezTo>
                    <a:pt x="10550" y="405"/>
                    <a:pt x="9836" y="822"/>
                    <a:pt x="9133" y="1263"/>
                  </a:cubicBezTo>
                  <a:cubicBezTo>
                    <a:pt x="5621" y="10680"/>
                    <a:pt x="2573" y="20313"/>
                    <a:pt x="1" y="30052"/>
                  </a:cubicBezTo>
                  <a:cubicBezTo>
                    <a:pt x="441" y="30469"/>
                    <a:pt x="870" y="30897"/>
                    <a:pt x="1311" y="31314"/>
                  </a:cubicBezTo>
                  <a:cubicBezTo>
                    <a:pt x="2668" y="26540"/>
                    <a:pt x="6823" y="12264"/>
                    <a:pt x="11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37"/>
            <p:cNvSpPr/>
            <p:nvPr/>
          </p:nvSpPr>
          <p:spPr>
            <a:xfrm>
              <a:off x="5682523" y="2033680"/>
              <a:ext cx="2064661" cy="1159371"/>
            </a:xfrm>
            <a:custGeom>
              <a:avLst/>
              <a:gdLst/>
              <a:ahLst/>
              <a:cxnLst/>
              <a:rect l="l" t="t" r="r" b="b"/>
              <a:pathLst>
                <a:path w="73784" h="41432" extrusionOk="0">
                  <a:moveTo>
                    <a:pt x="36886" y="0"/>
                  </a:moveTo>
                  <a:cubicBezTo>
                    <a:pt x="27609" y="0"/>
                    <a:pt x="18330" y="2343"/>
                    <a:pt x="9966" y="7035"/>
                  </a:cubicBezTo>
                  <a:cubicBezTo>
                    <a:pt x="5513" y="19298"/>
                    <a:pt x="1358" y="33574"/>
                    <a:pt x="1" y="38348"/>
                  </a:cubicBezTo>
                  <a:cubicBezTo>
                    <a:pt x="1037" y="39360"/>
                    <a:pt x="2084" y="40384"/>
                    <a:pt x="3132" y="41432"/>
                  </a:cubicBezTo>
                  <a:cubicBezTo>
                    <a:pt x="13669" y="36753"/>
                    <a:pt x="24950" y="34413"/>
                    <a:pt x="36233" y="34413"/>
                  </a:cubicBezTo>
                  <a:cubicBezTo>
                    <a:pt x="47516" y="34413"/>
                    <a:pt x="58800" y="36753"/>
                    <a:pt x="69343" y="41432"/>
                  </a:cubicBezTo>
                  <a:cubicBezTo>
                    <a:pt x="70819" y="39943"/>
                    <a:pt x="72295" y="38491"/>
                    <a:pt x="73784" y="37086"/>
                  </a:cubicBezTo>
                  <a:cubicBezTo>
                    <a:pt x="71129" y="27013"/>
                    <a:pt x="67962" y="17072"/>
                    <a:pt x="64294" y="7308"/>
                  </a:cubicBezTo>
                  <a:cubicBezTo>
                    <a:pt x="55811" y="2438"/>
                    <a:pt x="46350" y="0"/>
                    <a:pt x="36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37"/>
            <p:cNvSpPr/>
            <p:nvPr/>
          </p:nvSpPr>
          <p:spPr>
            <a:xfrm>
              <a:off x="5961722" y="1633965"/>
              <a:ext cx="1519590" cy="604254"/>
            </a:xfrm>
            <a:custGeom>
              <a:avLst/>
              <a:gdLst/>
              <a:ahLst/>
              <a:cxnLst/>
              <a:rect l="l" t="t" r="r" b="b"/>
              <a:pathLst>
                <a:path w="54305" h="21594" extrusionOk="0">
                  <a:moveTo>
                    <a:pt x="26994" y="1"/>
                  </a:moveTo>
                  <a:cubicBezTo>
                    <a:pt x="18007" y="1"/>
                    <a:pt x="10688" y="2530"/>
                    <a:pt x="7453" y="4389"/>
                  </a:cubicBezTo>
                  <a:cubicBezTo>
                    <a:pt x="5179" y="7949"/>
                    <a:pt x="2548" y="14307"/>
                    <a:pt x="0" y="21308"/>
                  </a:cubicBezTo>
                  <a:cubicBezTo>
                    <a:pt x="8183" y="16699"/>
                    <a:pt x="17421" y="14283"/>
                    <a:pt x="26827" y="14283"/>
                  </a:cubicBezTo>
                  <a:cubicBezTo>
                    <a:pt x="26850" y="14283"/>
                    <a:pt x="26873" y="14283"/>
                    <a:pt x="26896" y="14283"/>
                  </a:cubicBezTo>
                  <a:cubicBezTo>
                    <a:pt x="26919" y="14283"/>
                    <a:pt x="26942" y="14283"/>
                    <a:pt x="26964" y="14283"/>
                  </a:cubicBezTo>
                  <a:cubicBezTo>
                    <a:pt x="36561" y="14283"/>
                    <a:pt x="45990" y="16795"/>
                    <a:pt x="54305" y="21593"/>
                  </a:cubicBezTo>
                  <a:cubicBezTo>
                    <a:pt x="52173" y="15902"/>
                    <a:pt x="49864" y="10294"/>
                    <a:pt x="47399" y="4770"/>
                  </a:cubicBezTo>
                  <a:cubicBezTo>
                    <a:pt x="40333" y="1229"/>
                    <a:pt x="33258" y="1"/>
                    <a:pt x="26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7" name="Google Shape;12537;p37"/>
            <p:cNvSpPr/>
            <p:nvPr/>
          </p:nvSpPr>
          <p:spPr>
            <a:xfrm>
              <a:off x="5901422" y="1588103"/>
              <a:ext cx="1386645" cy="677764"/>
            </a:xfrm>
            <a:custGeom>
              <a:avLst/>
              <a:gdLst/>
              <a:ahLst/>
              <a:cxnLst/>
              <a:rect l="l" t="t" r="r" b="b"/>
              <a:pathLst>
                <a:path w="49554" h="24221" extrusionOk="0">
                  <a:moveTo>
                    <a:pt x="28419" y="0"/>
                  </a:moveTo>
                  <a:cubicBezTo>
                    <a:pt x="21452" y="0"/>
                    <a:pt x="14484" y="1557"/>
                    <a:pt x="8049" y="4671"/>
                  </a:cubicBezTo>
                  <a:cubicBezTo>
                    <a:pt x="5156" y="11064"/>
                    <a:pt x="2465" y="17589"/>
                    <a:pt x="0" y="24221"/>
                  </a:cubicBezTo>
                  <a:cubicBezTo>
                    <a:pt x="703" y="23780"/>
                    <a:pt x="1417" y="23363"/>
                    <a:pt x="2143" y="22959"/>
                  </a:cubicBezTo>
                  <a:cubicBezTo>
                    <a:pt x="4691" y="15946"/>
                    <a:pt x="7334" y="9588"/>
                    <a:pt x="9608" y="6028"/>
                  </a:cubicBezTo>
                  <a:cubicBezTo>
                    <a:pt x="12843" y="4169"/>
                    <a:pt x="20162" y="1640"/>
                    <a:pt x="29149" y="1640"/>
                  </a:cubicBezTo>
                  <a:cubicBezTo>
                    <a:pt x="35413" y="1640"/>
                    <a:pt x="42488" y="2868"/>
                    <a:pt x="49554" y="6409"/>
                  </a:cubicBezTo>
                  <a:cubicBezTo>
                    <a:pt x="49292" y="5826"/>
                    <a:pt x="49042" y="5242"/>
                    <a:pt x="48780" y="4671"/>
                  </a:cubicBezTo>
                  <a:cubicBezTo>
                    <a:pt x="42351" y="1557"/>
                    <a:pt x="35386" y="0"/>
                    <a:pt x="28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8" name="Google Shape;12538;p37"/>
            <p:cNvSpPr/>
            <p:nvPr/>
          </p:nvSpPr>
          <p:spPr>
            <a:xfrm>
              <a:off x="6714312" y="2033596"/>
              <a:ext cx="767308" cy="204608"/>
            </a:xfrm>
            <a:custGeom>
              <a:avLst/>
              <a:gdLst/>
              <a:ahLst/>
              <a:cxnLst/>
              <a:rect l="l" t="t" r="r" b="b"/>
              <a:pathLst>
                <a:path w="27421" h="7312" extrusionOk="0">
                  <a:moveTo>
                    <a:pt x="68" y="1"/>
                  </a:moveTo>
                  <a:cubicBezTo>
                    <a:pt x="46" y="1"/>
                    <a:pt x="23" y="1"/>
                    <a:pt x="0" y="1"/>
                  </a:cubicBezTo>
                  <a:lnTo>
                    <a:pt x="12" y="13"/>
                  </a:lnTo>
                  <a:cubicBezTo>
                    <a:pt x="57" y="13"/>
                    <a:pt x="102" y="13"/>
                    <a:pt x="147" y="13"/>
                  </a:cubicBezTo>
                  <a:cubicBezTo>
                    <a:pt x="4828" y="13"/>
                    <a:pt x="9474" y="617"/>
                    <a:pt x="13971" y="1795"/>
                  </a:cubicBezTo>
                  <a:lnTo>
                    <a:pt x="13971" y="1795"/>
                  </a:lnTo>
                  <a:cubicBezTo>
                    <a:pt x="9451" y="609"/>
                    <a:pt x="4780" y="1"/>
                    <a:pt x="68" y="1"/>
                  </a:cubicBezTo>
                  <a:close/>
                  <a:moveTo>
                    <a:pt x="13971" y="1795"/>
                  </a:moveTo>
                  <a:cubicBezTo>
                    <a:pt x="18658" y="3024"/>
                    <a:pt x="23182" y="4875"/>
                    <a:pt x="27420" y="7311"/>
                  </a:cubicBezTo>
                  <a:cubicBezTo>
                    <a:pt x="23186" y="4874"/>
                    <a:pt x="18660" y="3023"/>
                    <a:pt x="13971" y="1795"/>
                  </a:cubicBezTo>
                  <a:close/>
                </a:path>
              </a:pathLst>
            </a:custGeom>
            <a:solidFill>
              <a:srgbClr val="3DB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37"/>
            <p:cNvSpPr/>
            <p:nvPr/>
          </p:nvSpPr>
          <p:spPr>
            <a:xfrm>
              <a:off x="6933063" y="2338287"/>
              <a:ext cx="567638" cy="768278"/>
            </a:xfrm>
            <a:custGeom>
              <a:avLst/>
              <a:gdLst/>
              <a:ahLst/>
              <a:cxnLst/>
              <a:rect l="l" t="t" r="r" b="b"/>
              <a:pathLst>
                <a:path w="20647" h="27945" extrusionOk="0">
                  <a:moveTo>
                    <a:pt x="14876" y="17340"/>
                  </a:moveTo>
                  <a:cubicBezTo>
                    <a:pt x="14899" y="17340"/>
                    <a:pt x="14921" y="17343"/>
                    <a:pt x="14943" y="17348"/>
                  </a:cubicBezTo>
                  <a:cubicBezTo>
                    <a:pt x="15265" y="17419"/>
                    <a:pt x="15420" y="18014"/>
                    <a:pt x="15277" y="18669"/>
                  </a:cubicBezTo>
                  <a:cubicBezTo>
                    <a:pt x="15132" y="19280"/>
                    <a:pt x="14791" y="19736"/>
                    <a:pt x="14484" y="19736"/>
                  </a:cubicBezTo>
                  <a:cubicBezTo>
                    <a:pt x="14463" y="19736"/>
                    <a:pt x="14441" y="19734"/>
                    <a:pt x="14419" y="19729"/>
                  </a:cubicBezTo>
                  <a:cubicBezTo>
                    <a:pt x="14086" y="19657"/>
                    <a:pt x="13931" y="19062"/>
                    <a:pt x="14086" y="18407"/>
                  </a:cubicBezTo>
                  <a:cubicBezTo>
                    <a:pt x="14219" y="17796"/>
                    <a:pt x="14560" y="17340"/>
                    <a:pt x="14876" y="17340"/>
                  </a:cubicBezTo>
                  <a:close/>
                  <a:moveTo>
                    <a:pt x="15295" y="23725"/>
                  </a:moveTo>
                  <a:cubicBezTo>
                    <a:pt x="15309" y="23725"/>
                    <a:pt x="15323" y="23727"/>
                    <a:pt x="15336" y="23729"/>
                  </a:cubicBezTo>
                  <a:cubicBezTo>
                    <a:pt x="15562" y="23777"/>
                    <a:pt x="15658" y="24253"/>
                    <a:pt x="15539" y="24789"/>
                  </a:cubicBezTo>
                  <a:cubicBezTo>
                    <a:pt x="15426" y="25295"/>
                    <a:pt x="15175" y="25674"/>
                    <a:pt x="14947" y="25674"/>
                  </a:cubicBezTo>
                  <a:cubicBezTo>
                    <a:pt x="14934" y="25674"/>
                    <a:pt x="14921" y="25673"/>
                    <a:pt x="14908" y="25670"/>
                  </a:cubicBezTo>
                  <a:cubicBezTo>
                    <a:pt x="14669" y="25610"/>
                    <a:pt x="14586" y="25146"/>
                    <a:pt x="14693" y="24610"/>
                  </a:cubicBezTo>
                  <a:cubicBezTo>
                    <a:pt x="14806" y="24094"/>
                    <a:pt x="15066" y="23725"/>
                    <a:pt x="15295" y="23725"/>
                  </a:cubicBezTo>
                  <a:close/>
                  <a:moveTo>
                    <a:pt x="4466" y="0"/>
                  </a:moveTo>
                  <a:lnTo>
                    <a:pt x="4466" y="0"/>
                  </a:lnTo>
                  <a:cubicBezTo>
                    <a:pt x="6978" y="8180"/>
                    <a:pt x="5311" y="17086"/>
                    <a:pt x="1" y="23813"/>
                  </a:cubicBezTo>
                  <a:cubicBezTo>
                    <a:pt x="6335" y="24456"/>
                    <a:pt x="12562" y="25837"/>
                    <a:pt x="18575" y="27944"/>
                  </a:cubicBezTo>
                  <a:cubicBezTo>
                    <a:pt x="20646" y="16514"/>
                    <a:pt x="14884" y="5108"/>
                    <a:pt x="446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37"/>
            <p:cNvSpPr/>
            <p:nvPr/>
          </p:nvSpPr>
          <p:spPr>
            <a:xfrm>
              <a:off x="5974370" y="2256805"/>
              <a:ext cx="1150109" cy="833627"/>
            </a:xfrm>
            <a:custGeom>
              <a:avLst/>
              <a:gdLst/>
              <a:ahLst/>
              <a:cxnLst/>
              <a:rect l="l" t="t" r="r" b="b"/>
              <a:pathLst>
                <a:path w="41101" h="29791" extrusionOk="0">
                  <a:moveTo>
                    <a:pt x="23298" y="2188"/>
                  </a:moveTo>
                  <a:cubicBezTo>
                    <a:pt x="24219" y="2188"/>
                    <a:pt x="24921" y="2487"/>
                    <a:pt x="25039" y="3002"/>
                  </a:cubicBezTo>
                  <a:cubicBezTo>
                    <a:pt x="25218" y="3716"/>
                    <a:pt x="24182" y="4597"/>
                    <a:pt x="22730" y="4954"/>
                  </a:cubicBezTo>
                  <a:cubicBezTo>
                    <a:pt x="22301" y="5062"/>
                    <a:pt x="21884" y="5113"/>
                    <a:pt x="21505" y="5113"/>
                  </a:cubicBezTo>
                  <a:cubicBezTo>
                    <a:pt x="20589" y="5113"/>
                    <a:pt x="19891" y="4816"/>
                    <a:pt x="19765" y="4311"/>
                  </a:cubicBezTo>
                  <a:cubicBezTo>
                    <a:pt x="19586" y="3585"/>
                    <a:pt x="20622" y="2704"/>
                    <a:pt x="22075" y="2347"/>
                  </a:cubicBezTo>
                  <a:cubicBezTo>
                    <a:pt x="22502" y="2239"/>
                    <a:pt x="22919" y="2188"/>
                    <a:pt x="23298" y="2188"/>
                  </a:cubicBezTo>
                  <a:close/>
                  <a:moveTo>
                    <a:pt x="14996" y="5860"/>
                  </a:moveTo>
                  <a:cubicBezTo>
                    <a:pt x="15146" y="5860"/>
                    <a:pt x="15264" y="5901"/>
                    <a:pt x="15336" y="5990"/>
                  </a:cubicBezTo>
                  <a:cubicBezTo>
                    <a:pt x="15586" y="6288"/>
                    <a:pt x="15169" y="7038"/>
                    <a:pt x="14407" y="7657"/>
                  </a:cubicBezTo>
                  <a:lnTo>
                    <a:pt x="14407" y="7669"/>
                  </a:lnTo>
                  <a:cubicBezTo>
                    <a:pt x="13862" y="8111"/>
                    <a:pt x="13287" y="8365"/>
                    <a:pt x="12912" y="8365"/>
                  </a:cubicBezTo>
                  <a:cubicBezTo>
                    <a:pt x="12763" y="8365"/>
                    <a:pt x="12645" y="8325"/>
                    <a:pt x="12574" y="8240"/>
                  </a:cubicBezTo>
                  <a:cubicBezTo>
                    <a:pt x="12324" y="7931"/>
                    <a:pt x="12740" y="7181"/>
                    <a:pt x="13502" y="6562"/>
                  </a:cubicBezTo>
                  <a:cubicBezTo>
                    <a:pt x="14046" y="6120"/>
                    <a:pt x="14620" y="5860"/>
                    <a:pt x="14996" y="5860"/>
                  </a:cubicBezTo>
                  <a:close/>
                  <a:moveTo>
                    <a:pt x="21347" y="9662"/>
                  </a:moveTo>
                  <a:cubicBezTo>
                    <a:pt x="21762" y="9662"/>
                    <a:pt x="22093" y="9788"/>
                    <a:pt x="22265" y="10050"/>
                  </a:cubicBezTo>
                  <a:cubicBezTo>
                    <a:pt x="22682" y="10681"/>
                    <a:pt x="22039" y="11860"/>
                    <a:pt x="20813" y="12681"/>
                  </a:cubicBezTo>
                  <a:lnTo>
                    <a:pt x="20825" y="12681"/>
                  </a:lnTo>
                  <a:cubicBezTo>
                    <a:pt x="20107" y="13162"/>
                    <a:pt x="19352" y="13415"/>
                    <a:pt x="18764" y="13415"/>
                  </a:cubicBezTo>
                  <a:cubicBezTo>
                    <a:pt x="18347" y="13415"/>
                    <a:pt x="18014" y="13288"/>
                    <a:pt x="17836" y="13027"/>
                  </a:cubicBezTo>
                  <a:cubicBezTo>
                    <a:pt x="17408" y="12396"/>
                    <a:pt x="18062" y="11217"/>
                    <a:pt x="19289" y="10395"/>
                  </a:cubicBezTo>
                  <a:cubicBezTo>
                    <a:pt x="20007" y="9914"/>
                    <a:pt x="20761" y="9662"/>
                    <a:pt x="21347" y="9662"/>
                  </a:cubicBezTo>
                  <a:close/>
                  <a:moveTo>
                    <a:pt x="10577" y="12405"/>
                  </a:moveTo>
                  <a:cubicBezTo>
                    <a:pt x="10721" y="12405"/>
                    <a:pt x="10851" y="12436"/>
                    <a:pt x="10966" y="12503"/>
                  </a:cubicBezTo>
                  <a:cubicBezTo>
                    <a:pt x="11812" y="12991"/>
                    <a:pt x="11454" y="15158"/>
                    <a:pt x="10192" y="17337"/>
                  </a:cubicBezTo>
                  <a:cubicBezTo>
                    <a:pt x="9089" y="19234"/>
                    <a:pt x="7664" y="20515"/>
                    <a:pt x="6753" y="20515"/>
                  </a:cubicBezTo>
                  <a:cubicBezTo>
                    <a:pt x="6612" y="20515"/>
                    <a:pt x="6484" y="20484"/>
                    <a:pt x="6370" y="20420"/>
                  </a:cubicBezTo>
                  <a:cubicBezTo>
                    <a:pt x="5525" y="19932"/>
                    <a:pt x="5870" y="17765"/>
                    <a:pt x="7144" y="15575"/>
                  </a:cubicBezTo>
                  <a:cubicBezTo>
                    <a:pt x="8245" y="13692"/>
                    <a:pt x="9666" y="12405"/>
                    <a:pt x="10577" y="12405"/>
                  </a:cubicBezTo>
                  <a:close/>
                  <a:moveTo>
                    <a:pt x="4247" y="22905"/>
                  </a:moveTo>
                  <a:cubicBezTo>
                    <a:pt x="4260" y="22905"/>
                    <a:pt x="4274" y="22906"/>
                    <a:pt x="4287" y="22909"/>
                  </a:cubicBezTo>
                  <a:cubicBezTo>
                    <a:pt x="4513" y="22956"/>
                    <a:pt x="4608" y="23433"/>
                    <a:pt x="4489" y="23968"/>
                  </a:cubicBezTo>
                  <a:cubicBezTo>
                    <a:pt x="4377" y="24475"/>
                    <a:pt x="4126" y="24853"/>
                    <a:pt x="3898" y="24853"/>
                  </a:cubicBezTo>
                  <a:cubicBezTo>
                    <a:pt x="3885" y="24853"/>
                    <a:pt x="3871" y="24852"/>
                    <a:pt x="3858" y="24849"/>
                  </a:cubicBezTo>
                  <a:cubicBezTo>
                    <a:pt x="3620" y="24790"/>
                    <a:pt x="3537" y="24314"/>
                    <a:pt x="3644" y="23778"/>
                  </a:cubicBezTo>
                  <a:cubicBezTo>
                    <a:pt x="3756" y="23283"/>
                    <a:pt x="4018" y="22905"/>
                    <a:pt x="4247" y="22905"/>
                  </a:cubicBezTo>
                  <a:close/>
                  <a:moveTo>
                    <a:pt x="27121" y="0"/>
                  </a:moveTo>
                  <a:cubicBezTo>
                    <a:pt x="21708" y="0"/>
                    <a:pt x="16328" y="1690"/>
                    <a:pt x="11800" y="5002"/>
                  </a:cubicBezTo>
                  <a:cubicBezTo>
                    <a:pt x="4001" y="10693"/>
                    <a:pt x="1" y="20242"/>
                    <a:pt x="1406" y="29791"/>
                  </a:cubicBezTo>
                  <a:cubicBezTo>
                    <a:pt x="2477" y="29457"/>
                    <a:pt x="3561" y="29136"/>
                    <a:pt x="4656" y="28838"/>
                  </a:cubicBezTo>
                  <a:lnTo>
                    <a:pt x="4668" y="28838"/>
                  </a:lnTo>
                  <a:cubicBezTo>
                    <a:pt x="6882" y="28243"/>
                    <a:pt x="9145" y="27743"/>
                    <a:pt x="11443" y="27326"/>
                  </a:cubicBezTo>
                  <a:cubicBezTo>
                    <a:pt x="11671" y="26880"/>
                    <a:pt x="11966" y="26598"/>
                    <a:pt x="12274" y="26598"/>
                  </a:cubicBezTo>
                  <a:cubicBezTo>
                    <a:pt x="12287" y="26598"/>
                    <a:pt x="12299" y="26599"/>
                    <a:pt x="12312" y="26600"/>
                  </a:cubicBezTo>
                  <a:cubicBezTo>
                    <a:pt x="12550" y="26623"/>
                    <a:pt x="12740" y="26802"/>
                    <a:pt x="12883" y="27076"/>
                  </a:cubicBezTo>
                  <a:cubicBezTo>
                    <a:pt x="17154" y="26395"/>
                    <a:pt x="21469" y="26054"/>
                    <a:pt x="25788" y="26054"/>
                  </a:cubicBezTo>
                  <a:cubicBezTo>
                    <a:pt x="28572" y="26054"/>
                    <a:pt x="31359" y="26196"/>
                    <a:pt x="34136" y="26481"/>
                  </a:cubicBezTo>
                  <a:cubicBezTo>
                    <a:pt x="39434" y="19766"/>
                    <a:pt x="41101" y="10860"/>
                    <a:pt x="38589" y="2668"/>
                  </a:cubicBezTo>
                  <a:cubicBezTo>
                    <a:pt x="34955" y="881"/>
                    <a:pt x="31029" y="0"/>
                    <a:pt x="27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37"/>
            <p:cNvSpPr/>
            <p:nvPr/>
          </p:nvSpPr>
          <p:spPr>
            <a:xfrm>
              <a:off x="6128967" y="2603859"/>
              <a:ext cx="175590" cy="226770"/>
            </a:xfrm>
            <a:custGeom>
              <a:avLst/>
              <a:gdLst/>
              <a:ahLst/>
              <a:cxnLst/>
              <a:rect l="l" t="t" r="r" b="b"/>
              <a:pathLst>
                <a:path w="6275" h="8104" extrusionOk="0">
                  <a:moveTo>
                    <a:pt x="5054" y="1"/>
                  </a:moveTo>
                  <a:cubicBezTo>
                    <a:pt x="4148" y="1"/>
                    <a:pt x="2719" y="1280"/>
                    <a:pt x="1619" y="3172"/>
                  </a:cubicBezTo>
                  <a:cubicBezTo>
                    <a:pt x="357" y="5350"/>
                    <a:pt x="0" y="7517"/>
                    <a:pt x="845" y="8005"/>
                  </a:cubicBezTo>
                  <a:cubicBezTo>
                    <a:pt x="959" y="8072"/>
                    <a:pt x="1088" y="8104"/>
                    <a:pt x="1231" y="8104"/>
                  </a:cubicBezTo>
                  <a:cubicBezTo>
                    <a:pt x="2136" y="8104"/>
                    <a:pt x="3565" y="6816"/>
                    <a:pt x="4655" y="4934"/>
                  </a:cubicBezTo>
                  <a:cubicBezTo>
                    <a:pt x="5929" y="2755"/>
                    <a:pt x="6275" y="588"/>
                    <a:pt x="5441" y="100"/>
                  </a:cubicBezTo>
                  <a:cubicBezTo>
                    <a:pt x="5327" y="33"/>
                    <a:pt x="5197" y="1"/>
                    <a:pt x="505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37"/>
            <p:cNvSpPr/>
            <p:nvPr/>
          </p:nvSpPr>
          <p:spPr>
            <a:xfrm>
              <a:off x="6461443" y="2526882"/>
              <a:ext cx="147943" cy="104962"/>
            </a:xfrm>
            <a:custGeom>
              <a:avLst/>
              <a:gdLst/>
              <a:ahLst/>
              <a:cxnLst/>
              <a:rect l="l" t="t" r="r" b="b"/>
              <a:pathLst>
                <a:path w="5287" h="3751" extrusionOk="0">
                  <a:moveTo>
                    <a:pt x="3928" y="0"/>
                  </a:moveTo>
                  <a:cubicBezTo>
                    <a:pt x="3342" y="0"/>
                    <a:pt x="2589" y="253"/>
                    <a:pt x="1882" y="731"/>
                  </a:cubicBezTo>
                  <a:cubicBezTo>
                    <a:pt x="655" y="1553"/>
                    <a:pt x="1" y="2732"/>
                    <a:pt x="429" y="3363"/>
                  </a:cubicBezTo>
                  <a:cubicBezTo>
                    <a:pt x="602" y="3624"/>
                    <a:pt x="934" y="3751"/>
                    <a:pt x="1351" y="3751"/>
                  </a:cubicBezTo>
                  <a:cubicBezTo>
                    <a:pt x="1939" y="3751"/>
                    <a:pt x="2695" y="3498"/>
                    <a:pt x="3406" y="3017"/>
                  </a:cubicBezTo>
                  <a:cubicBezTo>
                    <a:pt x="4632" y="2196"/>
                    <a:pt x="5287" y="1029"/>
                    <a:pt x="4858" y="398"/>
                  </a:cubicBezTo>
                  <a:cubicBezTo>
                    <a:pt x="4684" y="130"/>
                    <a:pt x="4349" y="0"/>
                    <a:pt x="392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37"/>
            <p:cNvSpPr/>
            <p:nvPr/>
          </p:nvSpPr>
          <p:spPr>
            <a:xfrm>
              <a:off x="6294198" y="2995454"/>
              <a:ext cx="40687" cy="20427"/>
            </a:xfrm>
            <a:custGeom>
              <a:avLst/>
              <a:gdLst/>
              <a:ahLst/>
              <a:cxnLst/>
              <a:rect l="l" t="t" r="r" b="b"/>
              <a:pathLst>
                <a:path w="1454" h="730" extrusionOk="0">
                  <a:moveTo>
                    <a:pt x="827" y="1"/>
                  </a:moveTo>
                  <a:cubicBezTo>
                    <a:pt x="524" y="1"/>
                    <a:pt x="225" y="280"/>
                    <a:pt x="1" y="730"/>
                  </a:cubicBezTo>
                  <a:cubicBezTo>
                    <a:pt x="489" y="635"/>
                    <a:pt x="965" y="551"/>
                    <a:pt x="1453" y="480"/>
                  </a:cubicBezTo>
                  <a:cubicBezTo>
                    <a:pt x="1298" y="194"/>
                    <a:pt x="1108" y="15"/>
                    <a:pt x="882" y="4"/>
                  </a:cubicBezTo>
                  <a:cubicBezTo>
                    <a:pt x="864" y="2"/>
                    <a:pt x="846" y="1"/>
                    <a:pt x="82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37"/>
            <p:cNvSpPr/>
            <p:nvPr/>
          </p:nvSpPr>
          <p:spPr>
            <a:xfrm>
              <a:off x="6104316" y="3063734"/>
              <a:ext cx="28" cy="28"/>
            </a:xfrm>
            <a:custGeom>
              <a:avLst/>
              <a:gdLst/>
              <a:ahLst/>
              <a:cxnLst/>
              <a:rect l="l" t="t" r="r" b="b"/>
              <a:pathLst>
                <a:path w="1" h="1" extrusionOk="0">
                  <a:moveTo>
                    <a:pt x="0" y="0"/>
                  </a:moveTo>
                  <a:close/>
                </a:path>
              </a:pathLst>
            </a:custGeom>
            <a:solidFill>
              <a:srgbClr val="FEE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37"/>
            <p:cNvSpPr/>
            <p:nvPr/>
          </p:nvSpPr>
          <p:spPr>
            <a:xfrm>
              <a:off x="6073312" y="2897692"/>
              <a:ext cx="30025" cy="54566"/>
            </a:xfrm>
            <a:custGeom>
              <a:avLst/>
              <a:gdLst/>
              <a:ahLst/>
              <a:cxnLst/>
              <a:rect l="l" t="t" r="r" b="b"/>
              <a:pathLst>
                <a:path w="1073" h="1950" extrusionOk="0">
                  <a:moveTo>
                    <a:pt x="710" y="1"/>
                  </a:moveTo>
                  <a:cubicBezTo>
                    <a:pt x="481" y="1"/>
                    <a:pt x="220" y="368"/>
                    <a:pt x="108" y="874"/>
                  </a:cubicBezTo>
                  <a:cubicBezTo>
                    <a:pt x="1" y="1410"/>
                    <a:pt x="84" y="1886"/>
                    <a:pt x="322" y="1945"/>
                  </a:cubicBezTo>
                  <a:cubicBezTo>
                    <a:pt x="335" y="1948"/>
                    <a:pt x="349" y="1949"/>
                    <a:pt x="362" y="1949"/>
                  </a:cubicBezTo>
                  <a:cubicBezTo>
                    <a:pt x="590" y="1949"/>
                    <a:pt x="841" y="1571"/>
                    <a:pt x="953" y="1064"/>
                  </a:cubicBezTo>
                  <a:cubicBezTo>
                    <a:pt x="1072" y="529"/>
                    <a:pt x="977" y="52"/>
                    <a:pt x="751" y="5"/>
                  </a:cubicBezTo>
                  <a:cubicBezTo>
                    <a:pt x="737" y="2"/>
                    <a:pt x="724" y="1"/>
                    <a:pt x="71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37"/>
            <p:cNvSpPr/>
            <p:nvPr/>
          </p:nvSpPr>
          <p:spPr>
            <a:xfrm>
              <a:off x="6319185" y="2420580"/>
              <a:ext cx="90971" cy="70124"/>
            </a:xfrm>
            <a:custGeom>
              <a:avLst/>
              <a:gdLst/>
              <a:ahLst/>
              <a:cxnLst/>
              <a:rect l="l" t="t" r="r" b="b"/>
              <a:pathLst>
                <a:path w="3251" h="2506" extrusionOk="0">
                  <a:moveTo>
                    <a:pt x="2676" y="0"/>
                  </a:moveTo>
                  <a:cubicBezTo>
                    <a:pt x="2301" y="0"/>
                    <a:pt x="1725" y="257"/>
                    <a:pt x="1179" y="709"/>
                  </a:cubicBezTo>
                  <a:cubicBezTo>
                    <a:pt x="417" y="1328"/>
                    <a:pt x="1" y="2078"/>
                    <a:pt x="251" y="2375"/>
                  </a:cubicBezTo>
                  <a:cubicBezTo>
                    <a:pt x="322" y="2464"/>
                    <a:pt x="441" y="2506"/>
                    <a:pt x="591" y="2506"/>
                  </a:cubicBezTo>
                  <a:cubicBezTo>
                    <a:pt x="966" y="2506"/>
                    <a:pt x="1540" y="2246"/>
                    <a:pt x="2084" y="1804"/>
                  </a:cubicBezTo>
                  <a:cubicBezTo>
                    <a:pt x="2846" y="1185"/>
                    <a:pt x="3251" y="435"/>
                    <a:pt x="3013" y="125"/>
                  </a:cubicBezTo>
                  <a:cubicBezTo>
                    <a:pt x="2942" y="41"/>
                    <a:pt x="2825" y="0"/>
                    <a:pt x="267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7" name="Google Shape;12547;p37"/>
            <p:cNvSpPr/>
            <p:nvPr/>
          </p:nvSpPr>
          <p:spPr>
            <a:xfrm>
              <a:off x="6522415" y="2317832"/>
              <a:ext cx="157625" cy="81905"/>
            </a:xfrm>
            <a:custGeom>
              <a:avLst/>
              <a:gdLst/>
              <a:ahLst/>
              <a:cxnLst/>
              <a:rect l="l" t="t" r="r" b="b"/>
              <a:pathLst>
                <a:path w="5633" h="2927" extrusionOk="0">
                  <a:moveTo>
                    <a:pt x="3707" y="0"/>
                  </a:moveTo>
                  <a:cubicBezTo>
                    <a:pt x="3329" y="0"/>
                    <a:pt x="2915" y="50"/>
                    <a:pt x="2489" y="154"/>
                  </a:cubicBezTo>
                  <a:cubicBezTo>
                    <a:pt x="1036" y="523"/>
                    <a:pt x="0" y="1392"/>
                    <a:pt x="179" y="2118"/>
                  </a:cubicBezTo>
                  <a:cubicBezTo>
                    <a:pt x="306" y="2633"/>
                    <a:pt x="1007" y="2927"/>
                    <a:pt x="1926" y="2927"/>
                  </a:cubicBezTo>
                  <a:cubicBezTo>
                    <a:pt x="2303" y="2927"/>
                    <a:pt x="2717" y="2877"/>
                    <a:pt x="3144" y="2773"/>
                  </a:cubicBezTo>
                  <a:cubicBezTo>
                    <a:pt x="4596" y="2416"/>
                    <a:pt x="5632" y="1535"/>
                    <a:pt x="5453" y="809"/>
                  </a:cubicBezTo>
                  <a:cubicBezTo>
                    <a:pt x="5327" y="294"/>
                    <a:pt x="4626" y="0"/>
                    <a:pt x="370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37"/>
            <p:cNvSpPr/>
            <p:nvPr/>
          </p:nvSpPr>
          <p:spPr>
            <a:xfrm>
              <a:off x="7318992" y="2816658"/>
              <a:ext cx="41666" cy="67046"/>
            </a:xfrm>
            <a:custGeom>
              <a:avLst/>
              <a:gdLst/>
              <a:ahLst/>
              <a:cxnLst/>
              <a:rect l="l" t="t" r="r" b="b"/>
              <a:pathLst>
                <a:path w="1489" h="2396" extrusionOk="0">
                  <a:moveTo>
                    <a:pt x="943" y="0"/>
                  </a:moveTo>
                  <a:cubicBezTo>
                    <a:pt x="619" y="0"/>
                    <a:pt x="288" y="456"/>
                    <a:pt x="155" y="1067"/>
                  </a:cubicBezTo>
                  <a:cubicBezTo>
                    <a:pt x="0" y="1722"/>
                    <a:pt x="155" y="2317"/>
                    <a:pt x="488" y="2389"/>
                  </a:cubicBezTo>
                  <a:cubicBezTo>
                    <a:pt x="511" y="2394"/>
                    <a:pt x="533" y="2396"/>
                    <a:pt x="556" y="2396"/>
                  </a:cubicBezTo>
                  <a:cubicBezTo>
                    <a:pt x="872" y="2396"/>
                    <a:pt x="1212" y="1940"/>
                    <a:pt x="1346" y="1329"/>
                  </a:cubicBezTo>
                  <a:cubicBezTo>
                    <a:pt x="1489" y="674"/>
                    <a:pt x="1346" y="79"/>
                    <a:pt x="1012" y="8"/>
                  </a:cubicBezTo>
                  <a:cubicBezTo>
                    <a:pt x="989" y="3"/>
                    <a:pt x="966" y="0"/>
                    <a:pt x="94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37"/>
            <p:cNvSpPr/>
            <p:nvPr/>
          </p:nvSpPr>
          <p:spPr>
            <a:xfrm>
              <a:off x="7337320" y="2995320"/>
              <a:ext cx="29997" cy="54538"/>
            </a:xfrm>
            <a:custGeom>
              <a:avLst/>
              <a:gdLst/>
              <a:ahLst/>
              <a:cxnLst/>
              <a:rect l="l" t="t" r="r" b="b"/>
              <a:pathLst>
                <a:path w="1072" h="1949" extrusionOk="0">
                  <a:moveTo>
                    <a:pt x="710" y="0"/>
                  </a:moveTo>
                  <a:cubicBezTo>
                    <a:pt x="481" y="0"/>
                    <a:pt x="220" y="379"/>
                    <a:pt x="119" y="885"/>
                  </a:cubicBezTo>
                  <a:cubicBezTo>
                    <a:pt x="0" y="1409"/>
                    <a:pt x="95" y="1885"/>
                    <a:pt x="322" y="1945"/>
                  </a:cubicBezTo>
                  <a:cubicBezTo>
                    <a:pt x="335" y="1948"/>
                    <a:pt x="348" y="1949"/>
                    <a:pt x="361" y="1949"/>
                  </a:cubicBezTo>
                  <a:cubicBezTo>
                    <a:pt x="591" y="1949"/>
                    <a:pt x="852" y="1570"/>
                    <a:pt x="964" y="1064"/>
                  </a:cubicBezTo>
                  <a:cubicBezTo>
                    <a:pt x="1072" y="528"/>
                    <a:pt x="988" y="52"/>
                    <a:pt x="750" y="4"/>
                  </a:cubicBezTo>
                  <a:cubicBezTo>
                    <a:pt x="737" y="2"/>
                    <a:pt x="724" y="0"/>
                    <a:pt x="71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50" name="Google Shape;12550;p37"/>
            <p:cNvGrpSpPr/>
            <p:nvPr/>
          </p:nvGrpSpPr>
          <p:grpSpPr>
            <a:xfrm>
              <a:off x="6116963" y="1691803"/>
              <a:ext cx="1196046" cy="1740093"/>
              <a:chOff x="6116963" y="1691803"/>
              <a:chExt cx="1196046" cy="1740093"/>
            </a:xfrm>
          </p:grpSpPr>
          <p:sp>
            <p:nvSpPr>
              <p:cNvPr id="12551" name="Google Shape;12551;p37"/>
              <p:cNvSpPr/>
              <p:nvPr/>
            </p:nvSpPr>
            <p:spPr>
              <a:xfrm>
                <a:off x="6116963" y="3174989"/>
                <a:ext cx="112630" cy="256907"/>
              </a:xfrm>
              <a:custGeom>
                <a:avLst/>
                <a:gdLst/>
                <a:ahLst/>
                <a:cxnLst/>
                <a:rect l="l" t="t" r="r" b="b"/>
                <a:pathLst>
                  <a:path w="4025" h="9181" extrusionOk="0">
                    <a:moveTo>
                      <a:pt x="1298" y="1"/>
                    </a:moveTo>
                    <a:lnTo>
                      <a:pt x="0" y="441"/>
                    </a:lnTo>
                    <a:lnTo>
                      <a:pt x="2179" y="6787"/>
                    </a:lnTo>
                    <a:cubicBezTo>
                      <a:pt x="2394" y="7430"/>
                      <a:pt x="2120" y="7692"/>
                      <a:pt x="1703" y="7847"/>
                    </a:cubicBezTo>
                    <a:cubicBezTo>
                      <a:pt x="1560" y="7895"/>
                      <a:pt x="1394" y="7954"/>
                      <a:pt x="1251" y="7990"/>
                    </a:cubicBezTo>
                    <a:lnTo>
                      <a:pt x="1655" y="9180"/>
                    </a:lnTo>
                    <a:cubicBezTo>
                      <a:pt x="1870" y="9121"/>
                      <a:pt x="2084" y="9061"/>
                      <a:pt x="2298" y="8990"/>
                    </a:cubicBezTo>
                    <a:cubicBezTo>
                      <a:pt x="3275" y="8645"/>
                      <a:pt x="4025" y="7906"/>
                      <a:pt x="3453" y="6251"/>
                    </a:cubicBezTo>
                    <a:lnTo>
                      <a:pt x="1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37"/>
              <p:cNvSpPr/>
              <p:nvPr/>
            </p:nvSpPr>
            <p:spPr>
              <a:xfrm>
                <a:off x="6226902" y="3132177"/>
                <a:ext cx="166608" cy="248932"/>
              </a:xfrm>
              <a:custGeom>
                <a:avLst/>
                <a:gdLst/>
                <a:ahLst/>
                <a:cxnLst/>
                <a:rect l="l" t="t" r="r" b="b"/>
                <a:pathLst>
                  <a:path w="5954" h="8896" extrusionOk="0">
                    <a:moveTo>
                      <a:pt x="2377" y="1285"/>
                    </a:moveTo>
                    <a:cubicBezTo>
                      <a:pt x="2690" y="1285"/>
                      <a:pt x="2926" y="1480"/>
                      <a:pt x="3060" y="1971"/>
                    </a:cubicBezTo>
                    <a:lnTo>
                      <a:pt x="4275" y="6555"/>
                    </a:lnTo>
                    <a:cubicBezTo>
                      <a:pt x="4442" y="7174"/>
                      <a:pt x="4227" y="7472"/>
                      <a:pt x="3811" y="7579"/>
                    </a:cubicBezTo>
                    <a:cubicBezTo>
                      <a:pt x="3726" y="7603"/>
                      <a:pt x="3645" y="7615"/>
                      <a:pt x="3568" y="7615"/>
                    </a:cubicBezTo>
                    <a:cubicBezTo>
                      <a:pt x="3257" y="7615"/>
                      <a:pt x="3018" y="7411"/>
                      <a:pt x="2894" y="6924"/>
                    </a:cubicBezTo>
                    <a:lnTo>
                      <a:pt x="1667" y="2340"/>
                    </a:lnTo>
                    <a:cubicBezTo>
                      <a:pt x="1513" y="1733"/>
                      <a:pt x="1715" y="1435"/>
                      <a:pt x="2144" y="1316"/>
                    </a:cubicBezTo>
                    <a:cubicBezTo>
                      <a:pt x="2226" y="1296"/>
                      <a:pt x="2304" y="1285"/>
                      <a:pt x="2377" y="1285"/>
                    </a:cubicBezTo>
                    <a:close/>
                    <a:moveTo>
                      <a:pt x="2529" y="0"/>
                    </a:moveTo>
                    <a:cubicBezTo>
                      <a:pt x="2309" y="0"/>
                      <a:pt x="2073" y="34"/>
                      <a:pt x="1822" y="102"/>
                    </a:cubicBezTo>
                    <a:cubicBezTo>
                      <a:pt x="513" y="447"/>
                      <a:pt x="1" y="1424"/>
                      <a:pt x="358" y="2781"/>
                    </a:cubicBezTo>
                    <a:lnTo>
                      <a:pt x="1536" y="7198"/>
                    </a:lnTo>
                    <a:cubicBezTo>
                      <a:pt x="1825" y="8296"/>
                      <a:pt x="2488" y="8895"/>
                      <a:pt x="3424" y="8895"/>
                    </a:cubicBezTo>
                    <a:cubicBezTo>
                      <a:pt x="3645" y="8895"/>
                      <a:pt x="3882" y="8862"/>
                      <a:pt x="4132" y="8794"/>
                    </a:cubicBezTo>
                    <a:cubicBezTo>
                      <a:pt x="5442" y="8448"/>
                      <a:pt x="5954" y="7484"/>
                      <a:pt x="5585" y="6115"/>
                    </a:cubicBezTo>
                    <a:lnTo>
                      <a:pt x="4418" y="1697"/>
                    </a:lnTo>
                    <a:cubicBezTo>
                      <a:pt x="4119" y="600"/>
                      <a:pt x="3462" y="0"/>
                      <a:pt x="2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37"/>
              <p:cNvSpPr/>
              <p:nvPr/>
            </p:nvSpPr>
            <p:spPr>
              <a:xfrm>
                <a:off x="6412476" y="3089030"/>
                <a:ext cx="147943" cy="255984"/>
              </a:xfrm>
              <a:custGeom>
                <a:avLst/>
                <a:gdLst/>
                <a:ahLst/>
                <a:cxnLst/>
                <a:rect l="l" t="t" r="r" b="b"/>
                <a:pathLst>
                  <a:path w="5287" h="9148" extrusionOk="0">
                    <a:moveTo>
                      <a:pt x="4072" y="1"/>
                    </a:moveTo>
                    <a:lnTo>
                      <a:pt x="2774" y="203"/>
                    </a:lnTo>
                    <a:lnTo>
                      <a:pt x="3798" y="6907"/>
                    </a:lnTo>
                    <a:cubicBezTo>
                      <a:pt x="3894" y="7526"/>
                      <a:pt x="3656" y="7788"/>
                      <a:pt x="3215" y="7859"/>
                    </a:cubicBezTo>
                    <a:cubicBezTo>
                      <a:pt x="3164" y="7866"/>
                      <a:pt x="3115" y="7870"/>
                      <a:pt x="3067" y="7870"/>
                    </a:cubicBezTo>
                    <a:cubicBezTo>
                      <a:pt x="2716" y="7870"/>
                      <a:pt x="2465" y="7666"/>
                      <a:pt x="2382" y="7121"/>
                    </a:cubicBezTo>
                    <a:lnTo>
                      <a:pt x="1358" y="418"/>
                    </a:lnTo>
                    <a:lnTo>
                      <a:pt x="0" y="620"/>
                    </a:lnTo>
                    <a:lnTo>
                      <a:pt x="1000" y="7240"/>
                    </a:lnTo>
                    <a:cubicBezTo>
                      <a:pt x="1189" y="8466"/>
                      <a:pt x="1839" y="9148"/>
                      <a:pt x="2909" y="9148"/>
                    </a:cubicBezTo>
                    <a:cubicBezTo>
                      <a:pt x="3055" y="9148"/>
                      <a:pt x="3208" y="9135"/>
                      <a:pt x="3370" y="9109"/>
                    </a:cubicBezTo>
                    <a:cubicBezTo>
                      <a:pt x="4715" y="8907"/>
                      <a:pt x="5287" y="8014"/>
                      <a:pt x="5072" y="6621"/>
                    </a:cubicBezTo>
                    <a:lnTo>
                      <a:pt x="4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37"/>
              <p:cNvSpPr/>
              <p:nvPr/>
            </p:nvSpPr>
            <p:spPr>
              <a:xfrm>
                <a:off x="6611368" y="3080019"/>
                <a:ext cx="125949" cy="247589"/>
              </a:xfrm>
              <a:custGeom>
                <a:avLst/>
                <a:gdLst/>
                <a:ahLst/>
                <a:cxnLst/>
                <a:rect l="l" t="t" r="r" b="b"/>
                <a:pathLst>
                  <a:path w="4501" h="8848" extrusionOk="0">
                    <a:moveTo>
                      <a:pt x="2072" y="1264"/>
                    </a:moveTo>
                    <a:cubicBezTo>
                      <a:pt x="2572" y="1264"/>
                      <a:pt x="2786" y="1525"/>
                      <a:pt x="2798" y="2156"/>
                    </a:cubicBezTo>
                    <a:lnTo>
                      <a:pt x="2822" y="3014"/>
                    </a:lnTo>
                    <a:cubicBezTo>
                      <a:pt x="2834" y="3716"/>
                      <a:pt x="2524" y="3954"/>
                      <a:pt x="2013" y="3966"/>
                    </a:cubicBezTo>
                    <a:lnTo>
                      <a:pt x="1477" y="3978"/>
                    </a:lnTo>
                    <a:lnTo>
                      <a:pt x="1417" y="1275"/>
                    </a:lnTo>
                    <a:lnTo>
                      <a:pt x="2072" y="1264"/>
                    </a:lnTo>
                    <a:close/>
                    <a:moveTo>
                      <a:pt x="2160" y="1"/>
                    </a:moveTo>
                    <a:cubicBezTo>
                      <a:pt x="2135" y="1"/>
                      <a:pt x="2109" y="1"/>
                      <a:pt x="2084" y="1"/>
                    </a:cubicBezTo>
                    <a:lnTo>
                      <a:pt x="0" y="61"/>
                    </a:lnTo>
                    <a:lnTo>
                      <a:pt x="215" y="8848"/>
                    </a:lnTo>
                    <a:lnTo>
                      <a:pt x="1596" y="8812"/>
                    </a:lnTo>
                    <a:lnTo>
                      <a:pt x="1512" y="5240"/>
                    </a:lnTo>
                    <a:lnTo>
                      <a:pt x="1977" y="5228"/>
                    </a:lnTo>
                    <a:cubicBezTo>
                      <a:pt x="2000" y="5227"/>
                      <a:pt x="2023" y="5227"/>
                      <a:pt x="2046" y="5227"/>
                    </a:cubicBezTo>
                    <a:cubicBezTo>
                      <a:pt x="2639" y="5227"/>
                      <a:pt x="2894" y="5532"/>
                      <a:pt x="2917" y="6324"/>
                    </a:cubicBezTo>
                    <a:lnTo>
                      <a:pt x="2941" y="7705"/>
                    </a:lnTo>
                    <a:cubicBezTo>
                      <a:pt x="2965" y="8419"/>
                      <a:pt x="3013" y="8550"/>
                      <a:pt x="3096" y="8776"/>
                    </a:cubicBezTo>
                    <a:lnTo>
                      <a:pt x="4501" y="8741"/>
                    </a:lnTo>
                    <a:cubicBezTo>
                      <a:pt x="4358" y="8431"/>
                      <a:pt x="4334" y="8110"/>
                      <a:pt x="4334" y="7681"/>
                    </a:cubicBezTo>
                    <a:lnTo>
                      <a:pt x="4299" y="6324"/>
                    </a:lnTo>
                    <a:cubicBezTo>
                      <a:pt x="4275" y="5407"/>
                      <a:pt x="4037" y="4752"/>
                      <a:pt x="3334" y="4478"/>
                    </a:cubicBezTo>
                    <a:cubicBezTo>
                      <a:pt x="3941" y="4169"/>
                      <a:pt x="4215" y="3573"/>
                      <a:pt x="4203" y="2668"/>
                    </a:cubicBezTo>
                    <a:lnTo>
                      <a:pt x="4179" y="1978"/>
                    </a:lnTo>
                    <a:cubicBezTo>
                      <a:pt x="4144" y="645"/>
                      <a:pt x="3535" y="1"/>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37"/>
              <p:cNvSpPr/>
              <p:nvPr/>
            </p:nvSpPr>
            <p:spPr>
              <a:xfrm>
                <a:off x="6785273" y="3082370"/>
                <a:ext cx="148951" cy="258250"/>
              </a:xfrm>
              <a:custGeom>
                <a:avLst/>
                <a:gdLst/>
                <a:ahLst/>
                <a:cxnLst/>
                <a:rect l="l" t="t" r="r" b="b"/>
                <a:pathLst>
                  <a:path w="5323" h="9229" extrusionOk="0">
                    <a:moveTo>
                      <a:pt x="977" y="1"/>
                    </a:moveTo>
                    <a:lnTo>
                      <a:pt x="0" y="8740"/>
                    </a:lnTo>
                    <a:lnTo>
                      <a:pt x="1239" y="8883"/>
                    </a:lnTo>
                    <a:lnTo>
                      <a:pt x="1941" y="2549"/>
                    </a:lnTo>
                    <a:lnTo>
                      <a:pt x="2953" y="9073"/>
                    </a:lnTo>
                    <a:lnTo>
                      <a:pt x="4358" y="9228"/>
                    </a:lnTo>
                    <a:lnTo>
                      <a:pt x="5323" y="489"/>
                    </a:lnTo>
                    <a:lnTo>
                      <a:pt x="4108" y="346"/>
                    </a:lnTo>
                    <a:lnTo>
                      <a:pt x="3525" y="5585"/>
                    </a:lnTo>
                    <a:lnTo>
                      <a:pt x="2691" y="191"/>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37"/>
              <p:cNvSpPr/>
              <p:nvPr/>
            </p:nvSpPr>
            <p:spPr>
              <a:xfrm>
                <a:off x="6961836" y="3111359"/>
                <a:ext cx="159276" cy="263567"/>
              </a:xfrm>
              <a:custGeom>
                <a:avLst/>
                <a:gdLst/>
                <a:ahLst/>
                <a:cxnLst/>
                <a:rect l="l" t="t" r="r" b="b"/>
                <a:pathLst>
                  <a:path w="5692" h="9419" extrusionOk="0">
                    <a:moveTo>
                      <a:pt x="2025" y="1"/>
                    </a:moveTo>
                    <a:lnTo>
                      <a:pt x="1" y="8561"/>
                    </a:lnTo>
                    <a:lnTo>
                      <a:pt x="3668" y="9418"/>
                    </a:lnTo>
                    <a:lnTo>
                      <a:pt x="3954" y="8192"/>
                    </a:lnTo>
                    <a:lnTo>
                      <a:pt x="1632" y="7644"/>
                    </a:lnTo>
                    <a:lnTo>
                      <a:pt x="2227" y="5144"/>
                    </a:lnTo>
                    <a:lnTo>
                      <a:pt x="4073" y="5573"/>
                    </a:lnTo>
                    <a:lnTo>
                      <a:pt x="4370" y="4358"/>
                    </a:lnTo>
                    <a:lnTo>
                      <a:pt x="2525" y="3918"/>
                    </a:lnTo>
                    <a:lnTo>
                      <a:pt x="3084" y="1537"/>
                    </a:lnTo>
                    <a:lnTo>
                      <a:pt x="5406" y="2084"/>
                    </a:lnTo>
                    <a:lnTo>
                      <a:pt x="5692" y="858"/>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37"/>
              <p:cNvSpPr/>
              <p:nvPr/>
            </p:nvSpPr>
            <p:spPr>
              <a:xfrm>
                <a:off x="7149732" y="3152995"/>
                <a:ext cx="163278" cy="261245"/>
              </a:xfrm>
              <a:custGeom>
                <a:avLst/>
                <a:gdLst/>
                <a:ahLst/>
                <a:cxnLst/>
                <a:rect l="l" t="t" r="r" b="b"/>
                <a:pathLst>
                  <a:path w="5835" h="9336" extrusionOk="0">
                    <a:moveTo>
                      <a:pt x="1227" y="1"/>
                    </a:moveTo>
                    <a:lnTo>
                      <a:pt x="953" y="6133"/>
                    </a:lnTo>
                    <a:lnTo>
                      <a:pt x="1" y="8895"/>
                    </a:lnTo>
                    <a:lnTo>
                      <a:pt x="1311" y="9335"/>
                    </a:lnTo>
                    <a:lnTo>
                      <a:pt x="2263" y="6585"/>
                    </a:lnTo>
                    <a:lnTo>
                      <a:pt x="5835" y="1596"/>
                    </a:lnTo>
                    <a:lnTo>
                      <a:pt x="4585" y="1168"/>
                    </a:lnTo>
                    <a:lnTo>
                      <a:pt x="2275" y="4609"/>
                    </a:lnTo>
                    <a:lnTo>
                      <a:pt x="2596" y="477"/>
                    </a:lnTo>
                    <a:lnTo>
                      <a:pt x="1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37"/>
              <p:cNvSpPr/>
              <p:nvPr/>
            </p:nvSpPr>
            <p:spPr>
              <a:xfrm>
                <a:off x="6267895" y="1734782"/>
                <a:ext cx="159612" cy="249240"/>
              </a:xfrm>
              <a:custGeom>
                <a:avLst/>
                <a:gdLst/>
                <a:ahLst/>
                <a:cxnLst/>
                <a:rect l="l" t="t" r="r" b="b"/>
                <a:pathLst>
                  <a:path w="5704" h="8907" extrusionOk="0">
                    <a:moveTo>
                      <a:pt x="2424" y="0"/>
                    </a:moveTo>
                    <a:cubicBezTo>
                      <a:pt x="2225" y="0"/>
                      <a:pt x="2012" y="27"/>
                      <a:pt x="1786" y="83"/>
                    </a:cubicBezTo>
                    <a:cubicBezTo>
                      <a:pt x="476" y="405"/>
                      <a:pt x="0" y="1346"/>
                      <a:pt x="321" y="2703"/>
                    </a:cubicBezTo>
                    <a:cubicBezTo>
                      <a:pt x="917" y="5144"/>
                      <a:pt x="3608" y="4834"/>
                      <a:pt x="4036" y="6596"/>
                    </a:cubicBezTo>
                    <a:cubicBezTo>
                      <a:pt x="4191" y="7203"/>
                      <a:pt x="3965" y="7489"/>
                      <a:pt x="3548" y="7596"/>
                    </a:cubicBezTo>
                    <a:cubicBezTo>
                      <a:pt x="3466" y="7617"/>
                      <a:pt x="3389" y="7628"/>
                      <a:pt x="3315" y="7628"/>
                    </a:cubicBezTo>
                    <a:cubicBezTo>
                      <a:pt x="3003" y="7628"/>
                      <a:pt x="2771" y="7431"/>
                      <a:pt x="2655" y="6930"/>
                    </a:cubicBezTo>
                    <a:lnTo>
                      <a:pt x="2500" y="6322"/>
                    </a:lnTo>
                    <a:lnTo>
                      <a:pt x="1226" y="6632"/>
                    </a:lnTo>
                    <a:lnTo>
                      <a:pt x="1357" y="7156"/>
                    </a:lnTo>
                    <a:cubicBezTo>
                      <a:pt x="1643" y="8287"/>
                      <a:pt x="2285" y="8906"/>
                      <a:pt x="3245" y="8906"/>
                    </a:cubicBezTo>
                    <a:cubicBezTo>
                      <a:pt x="3447" y="8906"/>
                      <a:pt x="3663" y="8879"/>
                      <a:pt x="3893" y="8823"/>
                    </a:cubicBezTo>
                    <a:cubicBezTo>
                      <a:pt x="5203" y="8501"/>
                      <a:pt x="5703" y="7549"/>
                      <a:pt x="5370" y="6179"/>
                    </a:cubicBezTo>
                    <a:cubicBezTo>
                      <a:pt x="4786" y="3739"/>
                      <a:pt x="2072" y="4048"/>
                      <a:pt x="1643" y="2298"/>
                    </a:cubicBezTo>
                    <a:cubicBezTo>
                      <a:pt x="1500" y="1679"/>
                      <a:pt x="1679" y="1393"/>
                      <a:pt x="2119" y="1286"/>
                    </a:cubicBezTo>
                    <a:cubicBezTo>
                      <a:pt x="2193" y="1270"/>
                      <a:pt x="2263" y="1261"/>
                      <a:pt x="2328" y="1261"/>
                    </a:cubicBezTo>
                    <a:cubicBezTo>
                      <a:pt x="2646" y="1261"/>
                      <a:pt x="2870" y="1462"/>
                      <a:pt x="2988" y="1965"/>
                    </a:cubicBezTo>
                    <a:lnTo>
                      <a:pt x="3072" y="2322"/>
                    </a:lnTo>
                    <a:lnTo>
                      <a:pt x="4346" y="2012"/>
                    </a:lnTo>
                    <a:lnTo>
                      <a:pt x="4286" y="1738"/>
                    </a:lnTo>
                    <a:cubicBezTo>
                      <a:pt x="4011" y="617"/>
                      <a:pt x="3370" y="0"/>
                      <a:pt x="2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37"/>
              <p:cNvSpPr/>
              <p:nvPr/>
            </p:nvSpPr>
            <p:spPr>
              <a:xfrm>
                <a:off x="6450447" y="1703667"/>
                <a:ext cx="130958" cy="252346"/>
              </a:xfrm>
              <a:custGeom>
                <a:avLst/>
                <a:gdLst/>
                <a:ahLst/>
                <a:cxnLst/>
                <a:rect l="l" t="t" r="r" b="b"/>
                <a:pathLst>
                  <a:path w="4680" h="9018" extrusionOk="0">
                    <a:moveTo>
                      <a:pt x="2329" y="1268"/>
                    </a:moveTo>
                    <a:cubicBezTo>
                      <a:pt x="2680" y="1268"/>
                      <a:pt x="2892" y="1472"/>
                      <a:pt x="2965" y="2017"/>
                    </a:cubicBezTo>
                    <a:lnTo>
                      <a:pt x="3132" y="3327"/>
                    </a:lnTo>
                    <a:cubicBezTo>
                      <a:pt x="3215" y="3946"/>
                      <a:pt x="3001" y="4172"/>
                      <a:pt x="2572" y="4232"/>
                    </a:cubicBezTo>
                    <a:lnTo>
                      <a:pt x="1918" y="4315"/>
                    </a:lnTo>
                    <a:lnTo>
                      <a:pt x="1537" y="1362"/>
                    </a:lnTo>
                    <a:lnTo>
                      <a:pt x="2179" y="1279"/>
                    </a:lnTo>
                    <a:cubicBezTo>
                      <a:pt x="2232" y="1272"/>
                      <a:pt x="2282" y="1268"/>
                      <a:pt x="2329" y="1268"/>
                    </a:cubicBezTo>
                    <a:close/>
                    <a:moveTo>
                      <a:pt x="2436" y="1"/>
                    </a:moveTo>
                    <a:cubicBezTo>
                      <a:pt x="2306" y="1"/>
                      <a:pt x="2169" y="10"/>
                      <a:pt x="2025" y="29"/>
                    </a:cubicBezTo>
                    <a:lnTo>
                      <a:pt x="1" y="302"/>
                    </a:lnTo>
                    <a:lnTo>
                      <a:pt x="1144" y="9018"/>
                    </a:lnTo>
                    <a:lnTo>
                      <a:pt x="2513" y="8839"/>
                    </a:lnTo>
                    <a:lnTo>
                      <a:pt x="2084" y="5565"/>
                    </a:lnTo>
                    <a:lnTo>
                      <a:pt x="2739" y="5482"/>
                    </a:lnTo>
                    <a:cubicBezTo>
                      <a:pt x="4108" y="5303"/>
                      <a:pt x="4680" y="4458"/>
                      <a:pt x="4489" y="3053"/>
                    </a:cubicBezTo>
                    <a:lnTo>
                      <a:pt x="4346" y="1922"/>
                    </a:lnTo>
                    <a:cubicBezTo>
                      <a:pt x="4176" y="675"/>
                      <a:pt x="3548"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37"/>
              <p:cNvSpPr/>
              <p:nvPr/>
            </p:nvSpPr>
            <p:spPr>
              <a:xfrm>
                <a:off x="6627010" y="1691803"/>
                <a:ext cx="135295" cy="246890"/>
              </a:xfrm>
              <a:custGeom>
                <a:avLst/>
                <a:gdLst/>
                <a:ahLst/>
                <a:cxnLst/>
                <a:rect l="l" t="t" r="r" b="b"/>
                <a:pathLst>
                  <a:path w="4835" h="8823" extrusionOk="0">
                    <a:moveTo>
                      <a:pt x="2299" y="1560"/>
                    </a:moveTo>
                    <a:lnTo>
                      <a:pt x="3001" y="6001"/>
                    </a:lnTo>
                    <a:lnTo>
                      <a:pt x="1668" y="6013"/>
                    </a:lnTo>
                    <a:lnTo>
                      <a:pt x="2299" y="1560"/>
                    </a:lnTo>
                    <a:close/>
                    <a:moveTo>
                      <a:pt x="3370" y="0"/>
                    </a:moveTo>
                    <a:lnTo>
                      <a:pt x="1346" y="12"/>
                    </a:lnTo>
                    <a:lnTo>
                      <a:pt x="1" y="8823"/>
                    </a:lnTo>
                    <a:lnTo>
                      <a:pt x="1275" y="8811"/>
                    </a:lnTo>
                    <a:lnTo>
                      <a:pt x="1501" y="7215"/>
                    </a:lnTo>
                    <a:lnTo>
                      <a:pt x="3192" y="7203"/>
                    </a:lnTo>
                    <a:lnTo>
                      <a:pt x="3442" y="8787"/>
                    </a:lnTo>
                    <a:lnTo>
                      <a:pt x="4835" y="8787"/>
                    </a:lnTo>
                    <a:lnTo>
                      <a:pt x="33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37"/>
              <p:cNvSpPr/>
              <p:nvPr/>
            </p:nvSpPr>
            <p:spPr>
              <a:xfrm>
                <a:off x="6806595" y="1700113"/>
                <a:ext cx="139297" cy="250919"/>
              </a:xfrm>
              <a:custGeom>
                <a:avLst/>
                <a:gdLst/>
                <a:ahLst/>
                <a:cxnLst/>
                <a:rect l="l" t="t" r="r" b="b"/>
                <a:pathLst>
                  <a:path w="4978" h="8967" extrusionOk="0">
                    <a:moveTo>
                      <a:pt x="2666" y="1"/>
                    </a:moveTo>
                    <a:cubicBezTo>
                      <a:pt x="1544" y="1"/>
                      <a:pt x="876" y="706"/>
                      <a:pt x="715" y="1965"/>
                    </a:cubicBezTo>
                    <a:lnTo>
                      <a:pt x="167" y="6502"/>
                    </a:lnTo>
                    <a:cubicBezTo>
                      <a:pt x="0" y="7907"/>
                      <a:pt x="596" y="8788"/>
                      <a:pt x="1941" y="8942"/>
                    </a:cubicBezTo>
                    <a:cubicBezTo>
                      <a:pt x="2070" y="8958"/>
                      <a:pt x="2193" y="8966"/>
                      <a:pt x="2312" y="8966"/>
                    </a:cubicBezTo>
                    <a:cubicBezTo>
                      <a:pt x="3433" y="8966"/>
                      <a:pt x="4101" y="8262"/>
                      <a:pt x="4263" y="7002"/>
                    </a:cubicBezTo>
                    <a:lnTo>
                      <a:pt x="4406" y="5847"/>
                    </a:lnTo>
                    <a:lnTo>
                      <a:pt x="3096" y="5680"/>
                    </a:lnTo>
                    <a:lnTo>
                      <a:pt x="2953" y="6930"/>
                    </a:lnTo>
                    <a:cubicBezTo>
                      <a:pt x="2890" y="7481"/>
                      <a:pt x="2637" y="7702"/>
                      <a:pt x="2272" y="7702"/>
                    </a:cubicBezTo>
                    <a:cubicBezTo>
                      <a:pt x="2227" y="7702"/>
                      <a:pt x="2180" y="7699"/>
                      <a:pt x="2132" y="7692"/>
                    </a:cubicBezTo>
                    <a:cubicBezTo>
                      <a:pt x="1703" y="7645"/>
                      <a:pt x="1453" y="7383"/>
                      <a:pt x="1524" y="6764"/>
                    </a:cubicBezTo>
                    <a:lnTo>
                      <a:pt x="2108" y="2049"/>
                    </a:lnTo>
                    <a:cubicBezTo>
                      <a:pt x="2171" y="1487"/>
                      <a:pt x="2414" y="1265"/>
                      <a:pt x="2778" y="1265"/>
                    </a:cubicBezTo>
                    <a:cubicBezTo>
                      <a:pt x="2822" y="1265"/>
                      <a:pt x="2869" y="1268"/>
                      <a:pt x="2917" y="1275"/>
                    </a:cubicBezTo>
                    <a:cubicBezTo>
                      <a:pt x="3358" y="1322"/>
                      <a:pt x="3596" y="1596"/>
                      <a:pt x="3525" y="2215"/>
                    </a:cubicBezTo>
                    <a:lnTo>
                      <a:pt x="3406" y="3156"/>
                    </a:lnTo>
                    <a:lnTo>
                      <a:pt x="4703" y="3311"/>
                    </a:lnTo>
                    <a:lnTo>
                      <a:pt x="4811" y="2465"/>
                    </a:lnTo>
                    <a:cubicBezTo>
                      <a:pt x="4977" y="1061"/>
                      <a:pt x="4382" y="179"/>
                      <a:pt x="3037" y="25"/>
                    </a:cubicBezTo>
                    <a:cubicBezTo>
                      <a:pt x="2908" y="9"/>
                      <a:pt x="278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37"/>
              <p:cNvSpPr/>
              <p:nvPr/>
            </p:nvSpPr>
            <p:spPr>
              <a:xfrm>
                <a:off x="6969839" y="1725436"/>
                <a:ext cx="159948" cy="263903"/>
              </a:xfrm>
              <a:custGeom>
                <a:avLst/>
                <a:gdLst/>
                <a:ahLst/>
                <a:cxnLst/>
                <a:rect l="l" t="t" r="r" b="b"/>
                <a:pathLst>
                  <a:path w="5716" h="9431" extrusionOk="0">
                    <a:moveTo>
                      <a:pt x="2060" y="1"/>
                    </a:moveTo>
                    <a:lnTo>
                      <a:pt x="0" y="8549"/>
                    </a:lnTo>
                    <a:lnTo>
                      <a:pt x="3668" y="9430"/>
                    </a:lnTo>
                    <a:lnTo>
                      <a:pt x="3965" y="8204"/>
                    </a:lnTo>
                    <a:lnTo>
                      <a:pt x="1644" y="7645"/>
                    </a:lnTo>
                    <a:lnTo>
                      <a:pt x="2239" y="5144"/>
                    </a:lnTo>
                    <a:lnTo>
                      <a:pt x="4084" y="5585"/>
                    </a:lnTo>
                    <a:lnTo>
                      <a:pt x="4382" y="4370"/>
                    </a:lnTo>
                    <a:lnTo>
                      <a:pt x="2537" y="3918"/>
                    </a:lnTo>
                    <a:lnTo>
                      <a:pt x="3096" y="1537"/>
                    </a:lnTo>
                    <a:lnTo>
                      <a:pt x="5418" y="2096"/>
                    </a:lnTo>
                    <a:lnTo>
                      <a:pt x="5715" y="882"/>
                    </a:lnTo>
                    <a:lnTo>
                      <a:pt x="20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3" name="Google Shape;12563;p37"/>
            <p:cNvSpPr/>
            <p:nvPr/>
          </p:nvSpPr>
          <p:spPr>
            <a:xfrm>
              <a:off x="5699508" y="3192981"/>
              <a:ext cx="1994369" cy="433141"/>
            </a:xfrm>
            <a:custGeom>
              <a:avLst/>
              <a:gdLst/>
              <a:ahLst/>
              <a:cxnLst/>
              <a:rect l="l" t="t" r="r" b="b"/>
              <a:pathLst>
                <a:path w="71272" h="15479" extrusionOk="0">
                  <a:moveTo>
                    <a:pt x="2525" y="1"/>
                  </a:moveTo>
                  <a:cubicBezTo>
                    <a:pt x="1680" y="382"/>
                    <a:pt x="834" y="763"/>
                    <a:pt x="1" y="1179"/>
                  </a:cubicBezTo>
                  <a:cubicBezTo>
                    <a:pt x="3942" y="5085"/>
                    <a:pt x="8442" y="9847"/>
                    <a:pt x="13276" y="15479"/>
                  </a:cubicBezTo>
                  <a:cubicBezTo>
                    <a:pt x="20259" y="11907"/>
                    <a:pt x="27951" y="10121"/>
                    <a:pt x="35641" y="10121"/>
                  </a:cubicBezTo>
                  <a:cubicBezTo>
                    <a:pt x="43331" y="10121"/>
                    <a:pt x="51019" y="11907"/>
                    <a:pt x="57996" y="15479"/>
                  </a:cubicBezTo>
                  <a:cubicBezTo>
                    <a:pt x="62842" y="9847"/>
                    <a:pt x="67343" y="5085"/>
                    <a:pt x="71272" y="1179"/>
                  </a:cubicBezTo>
                  <a:cubicBezTo>
                    <a:pt x="70438" y="763"/>
                    <a:pt x="69593" y="370"/>
                    <a:pt x="68736" y="1"/>
                  </a:cubicBezTo>
                  <a:cubicBezTo>
                    <a:pt x="64926" y="3823"/>
                    <a:pt x="61104" y="7918"/>
                    <a:pt x="57330" y="12240"/>
                  </a:cubicBezTo>
                  <a:cubicBezTo>
                    <a:pt x="50442" y="9079"/>
                    <a:pt x="43036" y="7499"/>
                    <a:pt x="35632" y="7499"/>
                  </a:cubicBezTo>
                  <a:cubicBezTo>
                    <a:pt x="28228" y="7499"/>
                    <a:pt x="20825" y="9079"/>
                    <a:pt x="13943" y="12240"/>
                  </a:cubicBezTo>
                  <a:cubicBezTo>
                    <a:pt x="10157" y="7930"/>
                    <a:pt x="6347" y="3823"/>
                    <a:pt x="2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2572;p38">
            <a:extLst>
              <a:ext uri="{FF2B5EF4-FFF2-40B4-BE49-F238E27FC236}">
                <a16:creationId xmlns:a16="http://schemas.microsoft.com/office/drawing/2014/main" id="{484ECAF6-0C6B-CB82-8A58-60FA6B8786FB}"/>
              </a:ext>
            </a:extLst>
          </p:cNvPr>
          <p:cNvSpPr/>
          <p:nvPr/>
        </p:nvSpPr>
        <p:spPr>
          <a:xfrm>
            <a:off x="127239" y="1292682"/>
            <a:ext cx="1234200" cy="1234200"/>
          </a:xfrm>
          <a:prstGeom prst="arc">
            <a:avLst>
              <a:gd name="adj1" fmla="val 2424192"/>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Google Shape;12571;p38">
            <a:extLst>
              <a:ext uri="{FF2B5EF4-FFF2-40B4-BE49-F238E27FC236}">
                <a16:creationId xmlns:a16="http://schemas.microsoft.com/office/drawing/2014/main" id="{5E8329A8-D1BF-F4B9-52D6-25300DA14DDA}"/>
              </a:ext>
            </a:extLst>
          </p:cNvPr>
          <p:cNvSpPr txBox="1">
            <a:spLocks/>
          </p:cNvSpPr>
          <p:nvPr/>
        </p:nvSpPr>
        <p:spPr>
          <a:xfrm>
            <a:off x="200548" y="1514904"/>
            <a:ext cx="1431600" cy="772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b="1" dirty="0">
                <a:solidFill>
                  <a:schemeClr val="accent5"/>
                </a:solidFill>
              </a:rPr>
              <a:t>04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35">
          <a:extLst>
            <a:ext uri="{FF2B5EF4-FFF2-40B4-BE49-F238E27FC236}">
              <a16:creationId xmlns:a16="http://schemas.microsoft.com/office/drawing/2014/main" id="{37F89DE2-4AAC-2F04-0947-B913036501D9}"/>
            </a:ext>
          </a:extLst>
        </p:cNvPr>
        <p:cNvGrpSpPr/>
        <p:nvPr/>
      </p:nvGrpSpPr>
      <p:grpSpPr>
        <a:xfrm>
          <a:off x="0" y="0"/>
          <a:ext cx="0" cy="0"/>
          <a:chOff x="0" y="0"/>
          <a:chExt cx="0" cy="0"/>
        </a:xfrm>
      </p:grpSpPr>
      <p:grpSp>
        <p:nvGrpSpPr>
          <p:cNvPr id="13536" name="Google Shape;13536;p59">
            <a:extLst>
              <a:ext uri="{FF2B5EF4-FFF2-40B4-BE49-F238E27FC236}">
                <a16:creationId xmlns:a16="http://schemas.microsoft.com/office/drawing/2014/main" id="{C6CC1EED-5A31-61F1-DDA7-408A4CC39FE1}"/>
              </a:ext>
            </a:extLst>
          </p:cNvPr>
          <p:cNvGrpSpPr/>
          <p:nvPr/>
        </p:nvGrpSpPr>
        <p:grpSpPr>
          <a:xfrm>
            <a:off x="-1155467" y="-211050"/>
            <a:ext cx="5254062" cy="6485529"/>
            <a:chOff x="-1155467" y="-211050"/>
            <a:chExt cx="5254062" cy="6485529"/>
          </a:xfrm>
        </p:grpSpPr>
        <p:sp>
          <p:nvSpPr>
            <p:cNvPr id="13537" name="Google Shape;13537;p59">
              <a:extLst>
                <a:ext uri="{FF2B5EF4-FFF2-40B4-BE49-F238E27FC236}">
                  <a16:creationId xmlns:a16="http://schemas.microsoft.com/office/drawing/2014/main" id="{AFE87FC2-40CA-3444-845A-345A7CC3DA0C}"/>
                </a:ext>
              </a:extLst>
            </p:cNvPr>
            <p:cNvSpPr/>
            <p:nvPr/>
          </p:nvSpPr>
          <p:spPr>
            <a:xfrm rot="1981820">
              <a:off x="287711" y="75938"/>
              <a:ext cx="2565298" cy="5100223"/>
            </a:xfrm>
            <a:prstGeom prst="ellipse">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8" name="Google Shape;13538;p59">
              <a:extLst>
                <a:ext uri="{FF2B5EF4-FFF2-40B4-BE49-F238E27FC236}">
                  <a16:creationId xmlns:a16="http://schemas.microsoft.com/office/drawing/2014/main" id="{F8963267-5203-E7ED-5439-7D67F90E83C0}"/>
                </a:ext>
              </a:extLst>
            </p:cNvPr>
            <p:cNvGrpSpPr/>
            <p:nvPr/>
          </p:nvGrpSpPr>
          <p:grpSpPr>
            <a:xfrm rot="-1190792">
              <a:off x="1884828" y="1912143"/>
              <a:ext cx="1894210" cy="1846767"/>
              <a:chOff x="1459926" y="1648268"/>
              <a:chExt cx="1894221" cy="1846777"/>
            </a:xfrm>
          </p:grpSpPr>
          <p:grpSp>
            <p:nvGrpSpPr>
              <p:cNvPr id="13539" name="Google Shape;13539;p59">
                <a:extLst>
                  <a:ext uri="{FF2B5EF4-FFF2-40B4-BE49-F238E27FC236}">
                    <a16:creationId xmlns:a16="http://schemas.microsoft.com/office/drawing/2014/main" id="{9D6275D0-150C-ED9F-E2C2-B27EEBA22575}"/>
                  </a:ext>
                </a:extLst>
              </p:cNvPr>
              <p:cNvGrpSpPr/>
              <p:nvPr/>
            </p:nvGrpSpPr>
            <p:grpSpPr>
              <a:xfrm rot="-2575842">
                <a:off x="1513012" y="2142175"/>
                <a:ext cx="1788048" cy="858964"/>
                <a:chOff x="7737310" y="2648200"/>
                <a:chExt cx="668421" cy="321104"/>
              </a:xfrm>
            </p:grpSpPr>
            <p:grpSp>
              <p:nvGrpSpPr>
                <p:cNvPr id="13540" name="Google Shape;13540;p59">
                  <a:extLst>
                    <a:ext uri="{FF2B5EF4-FFF2-40B4-BE49-F238E27FC236}">
                      <a16:creationId xmlns:a16="http://schemas.microsoft.com/office/drawing/2014/main" id="{B44EC6B8-D033-5E4D-D45F-83925E6E7EF1}"/>
                    </a:ext>
                  </a:extLst>
                </p:cNvPr>
                <p:cNvGrpSpPr/>
                <p:nvPr/>
              </p:nvGrpSpPr>
              <p:grpSpPr>
                <a:xfrm>
                  <a:off x="7737310" y="2648200"/>
                  <a:ext cx="668421" cy="321104"/>
                  <a:chOff x="7889710" y="2572000"/>
                  <a:chExt cx="668421" cy="321104"/>
                </a:xfrm>
              </p:grpSpPr>
              <p:sp>
                <p:nvSpPr>
                  <p:cNvPr id="13541" name="Google Shape;13541;p59">
                    <a:extLst>
                      <a:ext uri="{FF2B5EF4-FFF2-40B4-BE49-F238E27FC236}">
                        <a16:creationId xmlns:a16="http://schemas.microsoft.com/office/drawing/2014/main" id="{E96C3F3B-067E-DB84-E292-BC48CAEF1996}"/>
                      </a:ext>
                    </a:extLst>
                  </p:cNvPr>
                  <p:cNvSpPr/>
                  <p:nvPr/>
                </p:nvSpPr>
                <p:spPr>
                  <a:xfrm>
                    <a:off x="7985759" y="2657157"/>
                    <a:ext cx="79262" cy="147574"/>
                  </a:xfrm>
                  <a:custGeom>
                    <a:avLst/>
                    <a:gdLst/>
                    <a:ahLst/>
                    <a:cxnLst/>
                    <a:rect l="l" t="t" r="r" b="b"/>
                    <a:pathLst>
                      <a:path w="3337" h="6213" extrusionOk="0">
                        <a:moveTo>
                          <a:pt x="0" y="1"/>
                        </a:moveTo>
                        <a:lnTo>
                          <a:pt x="0" y="6212"/>
                        </a:lnTo>
                        <a:lnTo>
                          <a:pt x="3337" y="5127"/>
                        </a:lnTo>
                        <a:lnTo>
                          <a:pt x="3337" y="108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2" name="Google Shape;13542;p59">
                    <a:extLst>
                      <a:ext uri="{FF2B5EF4-FFF2-40B4-BE49-F238E27FC236}">
                        <a16:creationId xmlns:a16="http://schemas.microsoft.com/office/drawing/2014/main" id="{A5CF2171-8DB3-A3BE-AF17-C177B0D0F05C}"/>
                      </a:ext>
                    </a:extLst>
                  </p:cNvPr>
                  <p:cNvSpPr/>
                  <p:nvPr/>
                </p:nvSpPr>
                <p:spPr>
                  <a:xfrm>
                    <a:off x="8008543" y="2572012"/>
                    <a:ext cx="354490" cy="321078"/>
                  </a:xfrm>
                  <a:custGeom>
                    <a:avLst/>
                    <a:gdLst/>
                    <a:ahLst/>
                    <a:cxnLst/>
                    <a:rect l="l" t="t" r="r" b="b"/>
                    <a:pathLst>
                      <a:path w="11501" h="10417" extrusionOk="0">
                        <a:moveTo>
                          <a:pt x="0" y="1"/>
                        </a:moveTo>
                        <a:lnTo>
                          <a:pt x="0" y="10416"/>
                        </a:lnTo>
                        <a:lnTo>
                          <a:pt x="11501" y="10416"/>
                        </a:lnTo>
                        <a:lnTo>
                          <a:pt x="11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3" name="Google Shape;13543;p59">
                    <a:extLst>
                      <a:ext uri="{FF2B5EF4-FFF2-40B4-BE49-F238E27FC236}">
                        <a16:creationId xmlns:a16="http://schemas.microsoft.com/office/drawing/2014/main" id="{EB5B08A3-C174-F1CA-CA8D-FD64E35324D8}"/>
                      </a:ext>
                    </a:extLst>
                  </p:cNvPr>
                  <p:cNvSpPr/>
                  <p:nvPr/>
                </p:nvSpPr>
                <p:spPr>
                  <a:xfrm>
                    <a:off x="8362486" y="2572000"/>
                    <a:ext cx="195645" cy="321104"/>
                  </a:xfrm>
                  <a:custGeom>
                    <a:avLst/>
                    <a:gdLst/>
                    <a:ahLst/>
                    <a:cxnLst/>
                    <a:rect l="l" t="t" r="r" b="b"/>
                    <a:pathLst>
                      <a:path w="6348" h="10417" extrusionOk="0">
                        <a:moveTo>
                          <a:pt x="1" y="1"/>
                        </a:moveTo>
                        <a:lnTo>
                          <a:pt x="1" y="10416"/>
                        </a:lnTo>
                        <a:lnTo>
                          <a:pt x="6348" y="523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4" name="Google Shape;13544;p59">
                    <a:extLst>
                      <a:ext uri="{FF2B5EF4-FFF2-40B4-BE49-F238E27FC236}">
                        <a16:creationId xmlns:a16="http://schemas.microsoft.com/office/drawing/2014/main" id="{F724FF1D-80A6-D574-BBC9-DB9F36396494}"/>
                      </a:ext>
                    </a:extLst>
                  </p:cNvPr>
                  <p:cNvSpPr/>
                  <p:nvPr/>
                </p:nvSpPr>
                <p:spPr>
                  <a:xfrm>
                    <a:off x="7889710" y="2616329"/>
                    <a:ext cx="96601" cy="229233"/>
                  </a:xfrm>
                  <a:custGeom>
                    <a:avLst/>
                    <a:gdLst/>
                    <a:ahLst/>
                    <a:cxnLst/>
                    <a:rect l="l" t="t" r="r" b="b"/>
                    <a:pathLst>
                      <a:path w="4070" h="9657" extrusionOk="0">
                        <a:moveTo>
                          <a:pt x="1" y="0"/>
                        </a:moveTo>
                        <a:lnTo>
                          <a:pt x="1" y="9656"/>
                        </a:lnTo>
                        <a:lnTo>
                          <a:pt x="3147" y="8870"/>
                        </a:lnTo>
                        <a:cubicBezTo>
                          <a:pt x="3690" y="8707"/>
                          <a:pt x="4070" y="8246"/>
                          <a:pt x="4070" y="7676"/>
                        </a:cubicBezTo>
                        <a:lnTo>
                          <a:pt x="4070" y="2035"/>
                        </a:lnTo>
                        <a:cubicBezTo>
                          <a:pt x="4070" y="1465"/>
                          <a:pt x="3690" y="977"/>
                          <a:pt x="3147" y="8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5" name="Google Shape;13545;p59">
                    <a:extLst>
                      <a:ext uri="{FF2B5EF4-FFF2-40B4-BE49-F238E27FC236}">
                        <a16:creationId xmlns:a16="http://schemas.microsoft.com/office/drawing/2014/main" id="{FD9307E4-5FDF-77B6-4E84-009565305EC3}"/>
                      </a:ext>
                    </a:extLst>
                  </p:cNvPr>
                  <p:cNvSpPr/>
                  <p:nvPr/>
                </p:nvSpPr>
                <p:spPr>
                  <a:xfrm>
                    <a:off x="7979859" y="2629848"/>
                    <a:ext cx="28684" cy="205401"/>
                  </a:xfrm>
                  <a:custGeom>
                    <a:avLst/>
                    <a:gdLst/>
                    <a:ahLst/>
                    <a:cxnLst/>
                    <a:rect l="l" t="t" r="r" b="b"/>
                    <a:pathLst>
                      <a:path w="2415" h="8653" extrusionOk="0">
                        <a:moveTo>
                          <a:pt x="0" y="0"/>
                        </a:moveTo>
                        <a:lnTo>
                          <a:pt x="0" y="8653"/>
                        </a:lnTo>
                        <a:lnTo>
                          <a:pt x="2414" y="8653"/>
                        </a:lnTo>
                        <a:lnTo>
                          <a:pt x="24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6" name="Google Shape;13546;p59">
                  <a:extLst>
                    <a:ext uri="{FF2B5EF4-FFF2-40B4-BE49-F238E27FC236}">
                      <a16:creationId xmlns:a16="http://schemas.microsoft.com/office/drawing/2014/main" id="{4060FE0C-A4E6-D8AE-EEC3-F29B2B632912}"/>
                    </a:ext>
                  </a:extLst>
                </p:cNvPr>
                <p:cNvSpPr/>
                <p:nvPr/>
              </p:nvSpPr>
              <p:spPr>
                <a:xfrm>
                  <a:off x="7896900" y="2648250"/>
                  <a:ext cx="18300" cy="321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7" name="Google Shape;13547;p59">
                <a:extLst>
                  <a:ext uri="{FF2B5EF4-FFF2-40B4-BE49-F238E27FC236}">
                    <a16:creationId xmlns:a16="http://schemas.microsoft.com/office/drawing/2014/main" id="{C436E9FA-9B92-B268-8535-0359974F6A24}"/>
                  </a:ext>
                </a:extLst>
              </p:cNvPr>
              <p:cNvSpPr/>
              <p:nvPr/>
            </p:nvSpPr>
            <p:spPr>
              <a:xfrm rot="2823755">
                <a:off x="2229661" y="2395025"/>
                <a:ext cx="353641" cy="353641"/>
              </a:xfrm>
              <a:prstGeom prst="ellipse">
                <a:avLst/>
              </a:prstGeom>
              <a:solidFill>
                <a:schemeClr val="accent6"/>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8" name="Google Shape;13548;p59">
              <a:extLst>
                <a:ext uri="{FF2B5EF4-FFF2-40B4-BE49-F238E27FC236}">
                  <a16:creationId xmlns:a16="http://schemas.microsoft.com/office/drawing/2014/main" id="{368E7311-A559-9355-2682-EFE4716F912E}"/>
                </a:ext>
              </a:extLst>
            </p:cNvPr>
            <p:cNvSpPr/>
            <p:nvPr/>
          </p:nvSpPr>
          <p:spPr>
            <a:xfrm rot="-1191393">
              <a:off x="2065651" y="1164317"/>
              <a:ext cx="560916" cy="495313"/>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49" name="Google Shape;13549;p59">
              <a:extLst>
                <a:ext uri="{FF2B5EF4-FFF2-40B4-BE49-F238E27FC236}">
                  <a16:creationId xmlns:a16="http://schemas.microsoft.com/office/drawing/2014/main" id="{68BF8CC7-B332-9FBA-6F4A-E18B09ECDB46}"/>
                </a:ext>
              </a:extLst>
            </p:cNvPr>
            <p:cNvGrpSpPr/>
            <p:nvPr/>
          </p:nvGrpSpPr>
          <p:grpSpPr>
            <a:xfrm>
              <a:off x="1267699" y="688870"/>
              <a:ext cx="432610" cy="433061"/>
              <a:chOff x="3318163" y="3972000"/>
              <a:chExt cx="281025" cy="281300"/>
            </a:xfrm>
          </p:grpSpPr>
          <p:sp>
            <p:nvSpPr>
              <p:cNvPr id="13550" name="Google Shape;13550;p59">
                <a:extLst>
                  <a:ext uri="{FF2B5EF4-FFF2-40B4-BE49-F238E27FC236}">
                    <a16:creationId xmlns:a16="http://schemas.microsoft.com/office/drawing/2014/main" id="{E84C1344-8EE8-459A-22ED-BD5B07BEB299}"/>
                  </a:ext>
                </a:extLst>
              </p:cNvPr>
              <p:cNvSpPr/>
              <p:nvPr/>
            </p:nvSpPr>
            <p:spPr>
              <a:xfrm>
                <a:off x="3318163" y="3972000"/>
                <a:ext cx="281025" cy="281300"/>
              </a:xfrm>
              <a:custGeom>
                <a:avLst/>
                <a:gdLst/>
                <a:ahLst/>
                <a:cxnLst/>
                <a:rect l="l" t="t" r="r" b="b"/>
                <a:pathLst>
                  <a:path w="11241" h="11252" extrusionOk="0">
                    <a:moveTo>
                      <a:pt x="11240" y="5620"/>
                    </a:moveTo>
                    <a:cubicBezTo>
                      <a:pt x="11240" y="8728"/>
                      <a:pt x="8728" y="11252"/>
                      <a:pt x="5621" y="11252"/>
                    </a:cubicBezTo>
                    <a:cubicBezTo>
                      <a:pt x="2513" y="11252"/>
                      <a:pt x="1" y="8728"/>
                      <a:pt x="1" y="5620"/>
                    </a:cubicBezTo>
                    <a:cubicBezTo>
                      <a:pt x="1" y="2524"/>
                      <a:pt x="2513" y="0"/>
                      <a:pt x="5621" y="0"/>
                    </a:cubicBezTo>
                    <a:cubicBezTo>
                      <a:pt x="8728" y="0"/>
                      <a:pt x="11240" y="2524"/>
                      <a:pt x="11240" y="56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1" name="Google Shape;13551;p59">
                <a:extLst>
                  <a:ext uri="{FF2B5EF4-FFF2-40B4-BE49-F238E27FC236}">
                    <a16:creationId xmlns:a16="http://schemas.microsoft.com/office/drawing/2014/main" id="{B7E72A15-1DFC-B9A4-EDAB-F58642B1CC58}"/>
                  </a:ext>
                </a:extLst>
              </p:cNvPr>
              <p:cNvSpPr/>
              <p:nvPr/>
            </p:nvSpPr>
            <p:spPr>
              <a:xfrm>
                <a:off x="3358963" y="3985400"/>
                <a:ext cx="202425" cy="31275"/>
              </a:xfrm>
              <a:custGeom>
                <a:avLst/>
                <a:gdLst/>
                <a:ahLst/>
                <a:cxnLst/>
                <a:rect l="l" t="t" r="r" b="b"/>
                <a:pathLst>
                  <a:path w="8097" h="1251" extrusionOk="0">
                    <a:moveTo>
                      <a:pt x="6370" y="0"/>
                    </a:moveTo>
                    <a:cubicBezTo>
                      <a:pt x="6025" y="24"/>
                      <a:pt x="5667" y="60"/>
                      <a:pt x="5286" y="83"/>
                    </a:cubicBezTo>
                    <a:cubicBezTo>
                      <a:pt x="3798" y="191"/>
                      <a:pt x="2298" y="298"/>
                      <a:pt x="905" y="381"/>
                    </a:cubicBezTo>
                    <a:cubicBezTo>
                      <a:pt x="583" y="595"/>
                      <a:pt x="274" y="845"/>
                      <a:pt x="0" y="1131"/>
                    </a:cubicBezTo>
                    <a:lnTo>
                      <a:pt x="8096" y="1250"/>
                    </a:lnTo>
                    <a:cubicBezTo>
                      <a:pt x="7608" y="726"/>
                      <a:pt x="7025" y="298"/>
                      <a:pt x="6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2" name="Google Shape;13552;p59">
                <a:extLst>
                  <a:ext uri="{FF2B5EF4-FFF2-40B4-BE49-F238E27FC236}">
                    <a16:creationId xmlns:a16="http://schemas.microsoft.com/office/drawing/2014/main" id="{E410011B-7B4E-C977-8208-E0C852AB01E6}"/>
                  </a:ext>
                </a:extLst>
              </p:cNvPr>
              <p:cNvSpPr/>
              <p:nvPr/>
            </p:nvSpPr>
            <p:spPr>
              <a:xfrm>
                <a:off x="3322338" y="4045525"/>
                <a:ext cx="276250" cy="52400"/>
              </a:xfrm>
              <a:custGeom>
                <a:avLst/>
                <a:gdLst/>
                <a:ahLst/>
                <a:cxnLst/>
                <a:rect l="l" t="t" r="r" b="b"/>
                <a:pathLst>
                  <a:path w="11050" h="2096" extrusionOk="0">
                    <a:moveTo>
                      <a:pt x="513" y="0"/>
                    </a:moveTo>
                    <a:cubicBezTo>
                      <a:pt x="286" y="417"/>
                      <a:pt x="120" y="857"/>
                      <a:pt x="1" y="1310"/>
                    </a:cubicBezTo>
                    <a:lnTo>
                      <a:pt x="11050" y="2096"/>
                    </a:lnTo>
                    <a:cubicBezTo>
                      <a:pt x="10978" y="1405"/>
                      <a:pt x="10776" y="750"/>
                      <a:pt x="10466" y="131"/>
                    </a:cubicBezTo>
                    <a:cubicBezTo>
                      <a:pt x="7811" y="84"/>
                      <a:pt x="3191" y="24"/>
                      <a:pt x="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3" name="Google Shape;13553;p59">
                <a:extLst>
                  <a:ext uri="{FF2B5EF4-FFF2-40B4-BE49-F238E27FC236}">
                    <a16:creationId xmlns:a16="http://schemas.microsoft.com/office/drawing/2014/main" id="{30BD33B8-E190-C56C-7E9D-4A7A8F39EDA4}"/>
                  </a:ext>
                </a:extLst>
              </p:cNvPr>
              <p:cNvSpPr/>
              <p:nvPr/>
            </p:nvSpPr>
            <p:spPr>
              <a:xfrm>
                <a:off x="3318163" y="4100575"/>
                <a:ext cx="281025" cy="57775"/>
              </a:xfrm>
              <a:custGeom>
                <a:avLst/>
                <a:gdLst/>
                <a:ahLst/>
                <a:cxnLst/>
                <a:rect l="l" t="t" r="r" b="b"/>
                <a:pathLst>
                  <a:path w="11241" h="2311" extrusionOk="0">
                    <a:moveTo>
                      <a:pt x="25" y="1"/>
                    </a:moveTo>
                    <a:cubicBezTo>
                      <a:pt x="1" y="156"/>
                      <a:pt x="1" y="322"/>
                      <a:pt x="1" y="477"/>
                    </a:cubicBezTo>
                    <a:cubicBezTo>
                      <a:pt x="1" y="1108"/>
                      <a:pt x="96" y="1727"/>
                      <a:pt x="310" y="2311"/>
                    </a:cubicBezTo>
                    <a:lnTo>
                      <a:pt x="11217" y="1037"/>
                    </a:lnTo>
                    <a:cubicBezTo>
                      <a:pt x="11240" y="858"/>
                      <a:pt x="11240" y="680"/>
                      <a:pt x="11240" y="501"/>
                    </a:cubicBezTo>
                    <a:lnTo>
                      <a:pt x="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4" name="Google Shape;13554;p59">
                <a:extLst>
                  <a:ext uri="{FF2B5EF4-FFF2-40B4-BE49-F238E27FC236}">
                    <a16:creationId xmlns:a16="http://schemas.microsoft.com/office/drawing/2014/main" id="{864E06E7-8FE8-9A5B-226D-18E71B7457E5}"/>
                  </a:ext>
                </a:extLst>
              </p:cNvPr>
              <p:cNvSpPr/>
              <p:nvPr/>
            </p:nvSpPr>
            <p:spPr>
              <a:xfrm>
                <a:off x="3333063" y="4157425"/>
                <a:ext cx="258975" cy="53625"/>
              </a:xfrm>
              <a:custGeom>
                <a:avLst/>
                <a:gdLst/>
                <a:ahLst/>
                <a:cxnLst/>
                <a:rect l="l" t="t" r="r" b="b"/>
                <a:pathLst>
                  <a:path w="10359" h="2145" extrusionOk="0">
                    <a:moveTo>
                      <a:pt x="10359" y="1"/>
                    </a:moveTo>
                    <a:lnTo>
                      <a:pt x="0" y="739"/>
                    </a:lnTo>
                    <a:cubicBezTo>
                      <a:pt x="262" y="1251"/>
                      <a:pt x="607" y="1727"/>
                      <a:pt x="1012" y="2144"/>
                    </a:cubicBezTo>
                    <a:lnTo>
                      <a:pt x="10156" y="525"/>
                    </a:lnTo>
                    <a:cubicBezTo>
                      <a:pt x="10228" y="358"/>
                      <a:pt x="10299" y="180"/>
                      <a:pt x="10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5" name="Google Shape;13555;p59">
                <a:extLst>
                  <a:ext uri="{FF2B5EF4-FFF2-40B4-BE49-F238E27FC236}">
                    <a16:creationId xmlns:a16="http://schemas.microsoft.com/office/drawing/2014/main" id="{EECDB517-D33F-2280-10B4-6B9B46464A98}"/>
                  </a:ext>
                </a:extLst>
              </p:cNvPr>
              <p:cNvSpPr/>
              <p:nvPr/>
            </p:nvSpPr>
            <p:spPr>
              <a:xfrm>
                <a:off x="3370263" y="4213100"/>
                <a:ext cx="186950" cy="40025"/>
              </a:xfrm>
              <a:custGeom>
                <a:avLst/>
                <a:gdLst/>
                <a:ahLst/>
                <a:cxnLst/>
                <a:rect l="l" t="t" r="r" b="b"/>
                <a:pathLst>
                  <a:path w="7478" h="1601" extrusionOk="0">
                    <a:moveTo>
                      <a:pt x="7478" y="0"/>
                    </a:moveTo>
                    <a:lnTo>
                      <a:pt x="0" y="358"/>
                    </a:lnTo>
                    <a:cubicBezTo>
                      <a:pt x="1038" y="1190"/>
                      <a:pt x="2288" y="1601"/>
                      <a:pt x="3534" y="1601"/>
                    </a:cubicBezTo>
                    <a:cubicBezTo>
                      <a:pt x="4962" y="1601"/>
                      <a:pt x="6384" y="1062"/>
                      <a:pt x="7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6" name="Google Shape;13556;p59">
              <a:extLst>
                <a:ext uri="{FF2B5EF4-FFF2-40B4-BE49-F238E27FC236}">
                  <a16:creationId xmlns:a16="http://schemas.microsoft.com/office/drawing/2014/main" id="{68DED8D2-8C6E-1A24-E4E2-FA9857DE693C}"/>
                </a:ext>
              </a:extLst>
            </p:cNvPr>
            <p:cNvGrpSpPr/>
            <p:nvPr/>
          </p:nvGrpSpPr>
          <p:grpSpPr>
            <a:xfrm>
              <a:off x="-1155467" y="3491408"/>
              <a:ext cx="2783071" cy="2783071"/>
              <a:chOff x="3197613" y="3235600"/>
              <a:chExt cx="127125" cy="127125"/>
            </a:xfrm>
          </p:grpSpPr>
          <p:sp>
            <p:nvSpPr>
              <p:cNvPr id="13557" name="Google Shape;13557;p59">
                <a:extLst>
                  <a:ext uri="{FF2B5EF4-FFF2-40B4-BE49-F238E27FC236}">
                    <a16:creationId xmlns:a16="http://schemas.microsoft.com/office/drawing/2014/main" id="{ABE031FC-7B7B-E109-395E-1421ED57AB2D}"/>
                  </a:ext>
                </a:extLst>
              </p:cNvPr>
              <p:cNvSpPr/>
              <p:nvPr/>
            </p:nvSpPr>
            <p:spPr>
              <a:xfrm>
                <a:off x="3262813" y="3257325"/>
                <a:ext cx="21750" cy="17875"/>
              </a:xfrm>
              <a:custGeom>
                <a:avLst/>
                <a:gdLst/>
                <a:ahLst/>
                <a:cxnLst/>
                <a:rect l="l" t="t" r="r" b="b"/>
                <a:pathLst>
                  <a:path w="870" h="715" extrusionOk="0">
                    <a:moveTo>
                      <a:pt x="488" y="12"/>
                    </a:moveTo>
                    <a:cubicBezTo>
                      <a:pt x="488" y="12"/>
                      <a:pt x="869" y="382"/>
                      <a:pt x="727" y="548"/>
                    </a:cubicBezTo>
                    <a:cubicBezTo>
                      <a:pt x="596" y="715"/>
                      <a:pt x="0" y="1"/>
                      <a:pt x="488" y="12"/>
                    </a:cubicBezTo>
                    <a:close/>
                  </a:path>
                </a:pathLst>
              </a:custGeom>
              <a:solidFill>
                <a:srgbClr val="DE7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8" name="Google Shape;13558;p59">
                <a:extLst>
                  <a:ext uri="{FF2B5EF4-FFF2-40B4-BE49-F238E27FC236}">
                    <a16:creationId xmlns:a16="http://schemas.microsoft.com/office/drawing/2014/main" id="{70C0AC88-8611-9A8E-3039-A0EF295F246D}"/>
                  </a:ext>
                </a:extLst>
              </p:cNvPr>
              <p:cNvSpPr/>
              <p:nvPr/>
            </p:nvSpPr>
            <p:spPr>
              <a:xfrm>
                <a:off x="3197613" y="3235600"/>
                <a:ext cx="127125" cy="127125"/>
              </a:xfrm>
              <a:custGeom>
                <a:avLst/>
                <a:gdLst/>
                <a:ahLst/>
                <a:cxnLst/>
                <a:rect l="l" t="t" r="r" b="b"/>
                <a:pathLst>
                  <a:path w="5085" h="5085" extrusionOk="0">
                    <a:moveTo>
                      <a:pt x="5085" y="2179"/>
                    </a:moveTo>
                    <a:cubicBezTo>
                      <a:pt x="5085" y="4120"/>
                      <a:pt x="2739" y="5084"/>
                      <a:pt x="1370" y="3715"/>
                    </a:cubicBezTo>
                    <a:cubicBezTo>
                      <a:pt x="1" y="2346"/>
                      <a:pt x="965" y="0"/>
                      <a:pt x="2906" y="0"/>
                    </a:cubicBezTo>
                    <a:cubicBezTo>
                      <a:pt x="4108" y="0"/>
                      <a:pt x="5085" y="977"/>
                      <a:pt x="5085" y="21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9" name="Google Shape;13559;p59">
                <a:extLst>
                  <a:ext uri="{FF2B5EF4-FFF2-40B4-BE49-F238E27FC236}">
                    <a16:creationId xmlns:a16="http://schemas.microsoft.com/office/drawing/2014/main" id="{CF8AC7DC-9D95-B95E-3537-9C3B06132C9F}"/>
                  </a:ext>
                </a:extLst>
              </p:cNvPr>
              <p:cNvSpPr/>
              <p:nvPr/>
            </p:nvSpPr>
            <p:spPr>
              <a:xfrm>
                <a:off x="3242563" y="3246776"/>
                <a:ext cx="15475" cy="11675"/>
              </a:xfrm>
              <a:custGeom>
                <a:avLst/>
                <a:gdLst/>
                <a:ahLst/>
                <a:cxnLst/>
                <a:rect l="l" t="t" r="r" b="b"/>
                <a:pathLst>
                  <a:path w="619" h="467" extrusionOk="0">
                    <a:moveTo>
                      <a:pt x="203" y="0"/>
                    </a:moveTo>
                    <a:cubicBezTo>
                      <a:pt x="174" y="0"/>
                      <a:pt x="145" y="10"/>
                      <a:pt x="120" y="30"/>
                    </a:cubicBezTo>
                    <a:cubicBezTo>
                      <a:pt x="24" y="77"/>
                      <a:pt x="1" y="185"/>
                      <a:pt x="60" y="268"/>
                    </a:cubicBezTo>
                    <a:cubicBezTo>
                      <a:pt x="72" y="292"/>
                      <a:pt x="84" y="316"/>
                      <a:pt x="108" y="327"/>
                    </a:cubicBezTo>
                    <a:cubicBezTo>
                      <a:pt x="197" y="428"/>
                      <a:pt x="288" y="466"/>
                      <a:pt x="362" y="466"/>
                    </a:cubicBezTo>
                    <a:cubicBezTo>
                      <a:pt x="534" y="466"/>
                      <a:pt x="619" y="255"/>
                      <a:pt x="394" y="113"/>
                    </a:cubicBezTo>
                    <a:cubicBezTo>
                      <a:pt x="370" y="89"/>
                      <a:pt x="346" y="77"/>
                      <a:pt x="322" y="54"/>
                    </a:cubicBezTo>
                    <a:cubicBezTo>
                      <a:pt x="287" y="19"/>
                      <a:pt x="245"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0" name="Google Shape;13560;p59">
                <a:extLst>
                  <a:ext uri="{FF2B5EF4-FFF2-40B4-BE49-F238E27FC236}">
                    <a16:creationId xmlns:a16="http://schemas.microsoft.com/office/drawing/2014/main" id="{43FCA0C6-F127-02E8-4420-282B7D9DABFA}"/>
                  </a:ext>
                </a:extLst>
              </p:cNvPr>
              <p:cNvSpPr/>
              <p:nvPr/>
            </p:nvSpPr>
            <p:spPr>
              <a:xfrm>
                <a:off x="3209813" y="3250176"/>
                <a:ext cx="71175" cy="78325"/>
              </a:xfrm>
              <a:custGeom>
                <a:avLst/>
                <a:gdLst/>
                <a:ahLst/>
                <a:cxnLst/>
                <a:rect l="l" t="t" r="r" b="b"/>
                <a:pathLst>
                  <a:path w="2847" h="3133" extrusionOk="0">
                    <a:moveTo>
                      <a:pt x="965" y="1"/>
                    </a:moveTo>
                    <a:cubicBezTo>
                      <a:pt x="49" y="822"/>
                      <a:pt x="1" y="2251"/>
                      <a:pt x="858" y="3132"/>
                    </a:cubicBezTo>
                    <a:cubicBezTo>
                      <a:pt x="1299" y="2894"/>
                      <a:pt x="1632" y="2346"/>
                      <a:pt x="1204" y="2144"/>
                    </a:cubicBezTo>
                    <a:cubicBezTo>
                      <a:pt x="489" y="1799"/>
                      <a:pt x="656" y="1596"/>
                      <a:pt x="1751" y="1311"/>
                    </a:cubicBezTo>
                    <a:cubicBezTo>
                      <a:pt x="2847" y="1025"/>
                      <a:pt x="2549" y="668"/>
                      <a:pt x="1620" y="513"/>
                    </a:cubicBezTo>
                    <a:cubicBezTo>
                      <a:pt x="1204" y="453"/>
                      <a:pt x="1037" y="227"/>
                      <a:pt x="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1" name="Google Shape;13561;p59">
                <a:extLst>
                  <a:ext uri="{FF2B5EF4-FFF2-40B4-BE49-F238E27FC236}">
                    <a16:creationId xmlns:a16="http://schemas.microsoft.com/office/drawing/2014/main" id="{6250E879-BA43-AA91-09F1-939800A062BE}"/>
                  </a:ext>
                </a:extLst>
              </p:cNvPr>
              <p:cNvSpPr/>
              <p:nvPr/>
            </p:nvSpPr>
            <p:spPr>
              <a:xfrm>
                <a:off x="3236013" y="3328900"/>
                <a:ext cx="37225" cy="15375"/>
              </a:xfrm>
              <a:custGeom>
                <a:avLst/>
                <a:gdLst/>
                <a:ahLst/>
                <a:cxnLst/>
                <a:rect l="l" t="t" r="r" b="b"/>
                <a:pathLst>
                  <a:path w="1489" h="615" extrusionOk="0">
                    <a:moveTo>
                      <a:pt x="404" y="1"/>
                    </a:moveTo>
                    <a:cubicBezTo>
                      <a:pt x="266" y="1"/>
                      <a:pt x="121" y="67"/>
                      <a:pt x="1" y="138"/>
                    </a:cubicBezTo>
                    <a:cubicBezTo>
                      <a:pt x="358" y="424"/>
                      <a:pt x="787" y="590"/>
                      <a:pt x="1239" y="614"/>
                    </a:cubicBezTo>
                    <a:cubicBezTo>
                      <a:pt x="1382" y="543"/>
                      <a:pt x="1489" y="447"/>
                      <a:pt x="1489" y="328"/>
                    </a:cubicBezTo>
                    <a:cubicBezTo>
                      <a:pt x="1489" y="205"/>
                      <a:pt x="1445" y="169"/>
                      <a:pt x="1373" y="169"/>
                    </a:cubicBezTo>
                    <a:cubicBezTo>
                      <a:pt x="1274" y="169"/>
                      <a:pt x="1124" y="237"/>
                      <a:pt x="967" y="237"/>
                    </a:cubicBezTo>
                    <a:cubicBezTo>
                      <a:pt x="866" y="237"/>
                      <a:pt x="762" y="208"/>
                      <a:pt x="667" y="114"/>
                    </a:cubicBezTo>
                    <a:cubicBezTo>
                      <a:pt x="590" y="32"/>
                      <a:pt x="499"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2" name="Google Shape;13562;p59">
                <a:extLst>
                  <a:ext uri="{FF2B5EF4-FFF2-40B4-BE49-F238E27FC236}">
                    <a16:creationId xmlns:a16="http://schemas.microsoft.com/office/drawing/2014/main" id="{FDEE23BA-E547-4579-5B3E-EC3D18FEA697}"/>
                  </a:ext>
                </a:extLst>
              </p:cNvPr>
              <p:cNvSpPr/>
              <p:nvPr/>
            </p:nvSpPr>
            <p:spPr>
              <a:xfrm>
                <a:off x="3277688" y="3296225"/>
                <a:ext cx="46750" cy="47450"/>
              </a:xfrm>
              <a:custGeom>
                <a:avLst/>
                <a:gdLst/>
                <a:ahLst/>
                <a:cxnLst/>
                <a:rect l="l" t="t" r="r" b="b"/>
                <a:pathLst>
                  <a:path w="1870" h="1898" extrusionOk="0">
                    <a:moveTo>
                      <a:pt x="1693" y="0"/>
                    </a:moveTo>
                    <a:cubicBezTo>
                      <a:pt x="1493" y="0"/>
                      <a:pt x="1307" y="108"/>
                      <a:pt x="1215" y="302"/>
                    </a:cubicBezTo>
                    <a:cubicBezTo>
                      <a:pt x="763" y="1028"/>
                      <a:pt x="560" y="838"/>
                      <a:pt x="203" y="1231"/>
                    </a:cubicBezTo>
                    <a:cubicBezTo>
                      <a:pt x="36" y="1409"/>
                      <a:pt x="1" y="1671"/>
                      <a:pt x="108" y="1897"/>
                    </a:cubicBezTo>
                    <a:cubicBezTo>
                      <a:pt x="1036" y="1719"/>
                      <a:pt x="1751" y="969"/>
                      <a:pt x="1870" y="28"/>
                    </a:cubicBezTo>
                    <a:cubicBezTo>
                      <a:pt x="1811" y="9"/>
                      <a:pt x="1751" y="0"/>
                      <a:pt x="1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3" name="Google Shape;13563;p59">
                <a:extLst>
                  <a:ext uri="{FF2B5EF4-FFF2-40B4-BE49-F238E27FC236}">
                    <a16:creationId xmlns:a16="http://schemas.microsoft.com/office/drawing/2014/main" id="{227BF3E9-7943-FA1A-7E6D-6C058A92AF1B}"/>
                  </a:ext>
                </a:extLst>
              </p:cNvPr>
              <p:cNvSpPr/>
              <p:nvPr/>
            </p:nvSpPr>
            <p:spPr>
              <a:xfrm>
                <a:off x="3254763" y="3236201"/>
                <a:ext cx="69975" cy="55975"/>
              </a:xfrm>
              <a:custGeom>
                <a:avLst/>
                <a:gdLst/>
                <a:ahLst/>
                <a:cxnLst/>
                <a:rect l="l" t="t" r="r" b="b"/>
                <a:pathLst>
                  <a:path w="2799" h="2239" extrusionOk="0">
                    <a:moveTo>
                      <a:pt x="2084" y="893"/>
                    </a:moveTo>
                    <a:cubicBezTo>
                      <a:pt x="2453" y="893"/>
                      <a:pt x="2798" y="1815"/>
                      <a:pt x="2307" y="1815"/>
                    </a:cubicBezTo>
                    <a:cubicBezTo>
                      <a:pt x="2269" y="1815"/>
                      <a:pt x="2227" y="1810"/>
                      <a:pt x="2180" y="1798"/>
                    </a:cubicBezTo>
                    <a:cubicBezTo>
                      <a:pt x="1394" y="1608"/>
                      <a:pt x="1882" y="1000"/>
                      <a:pt x="1882" y="1000"/>
                    </a:cubicBezTo>
                    <a:cubicBezTo>
                      <a:pt x="1947" y="925"/>
                      <a:pt x="2016" y="893"/>
                      <a:pt x="2084" y="893"/>
                    </a:cubicBezTo>
                    <a:close/>
                    <a:moveTo>
                      <a:pt x="620" y="0"/>
                    </a:moveTo>
                    <a:cubicBezTo>
                      <a:pt x="453" y="0"/>
                      <a:pt x="275" y="24"/>
                      <a:pt x="108" y="72"/>
                    </a:cubicBezTo>
                    <a:cubicBezTo>
                      <a:pt x="1" y="346"/>
                      <a:pt x="25" y="715"/>
                      <a:pt x="703" y="774"/>
                    </a:cubicBezTo>
                    <a:cubicBezTo>
                      <a:pt x="1858" y="870"/>
                      <a:pt x="703" y="1596"/>
                      <a:pt x="1811" y="1905"/>
                    </a:cubicBezTo>
                    <a:cubicBezTo>
                      <a:pt x="2144" y="2001"/>
                      <a:pt x="2489" y="2132"/>
                      <a:pt x="2799" y="2239"/>
                    </a:cubicBezTo>
                    <a:lnTo>
                      <a:pt x="2799" y="2179"/>
                    </a:lnTo>
                    <a:cubicBezTo>
                      <a:pt x="2799" y="977"/>
                      <a:pt x="182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4" name="Google Shape;13564;p59">
                <a:extLst>
                  <a:ext uri="{FF2B5EF4-FFF2-40B4-BE49-F238E27FC236}">
                    <a16:creationId xmlns:a16="http://schemas.microsoft.com/office/drawing/2014/main" id="{8A3723BD-38C2-027D-CDAE-B447B260DE3A}"/>
                  </a:ext>
                </a:extLst>
              </p:cNvPr>
              <p:cNvSpPr/>
              <p:nvPr/>
            </p:nvSpPr>
            <p:spPr>
              <a:xfrm>
                <a:off x="3226188" y="3289476"/>
                <a:ext cx="61025" cy="39425"/>
              </a:xfrm>
              <a:custGeom>
                <a:avLst/>
                <a:gdLst/>
                <a:ahLst/>
                <a:cxnLst/>
                <a:rect l="l" t="t" r="r" b="b"/>
                <a:pathLst>
                  <a:path w="2441" h="1577" extrusionOk="0">
                    <a:moveTo>
                      <a:pt x="1530" y="0"/>
                    </a:moveTo>
                    <a:cubicBezTo>
                      <a:pt x="1521" y="0"/>
                      <a:pt x="1511" y="0"/>
                      <a:pt x="1501" y="1"/>
                    </a:cubicBezTo>
                    <a:cubicBezTo>
                      <a:pt x="1501" y="1"/>
                      <a:pt x="1" y="120"/>
                      <a:pt x="560" y="334"/>
                    </a:cubicBezTo>
                    <a:cubicBezTo>
                      <a:pt x="1108" y="548"/>
                      <a:pt x="1477" y="405"/>
                      <a:pt x="1180" y="965"/>
                    </a:cubicBezTo>
                    <a:cubicBezTo>
                      <a:pt x="975" y="1350"/>
                      <a:pt x="1215" y="1577"/>
                      <a:pt x="1431" y="1577"/>
                    </a:cubicBezTo>
                    <a:cubicBezTo>
                      <a:pt x="1530" y="1577"/>
                      <a:pt x="1623" y="1530"/>
                      <a:pt x="1668" y="1429"/>
                    </a:cubicBezTo>
                    <a:cubicBezTo>
                      <a:pt x="1809" y="1111"/>
                      <a:pt x="2440" y="0"/>
                      <a:pt x="15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5" name="Google Shape;13565;p59">
                <a:extLst>
                  <a:ext uri="{FF2B5EF4-FFF2-40B4-BE49-F238E27FC236}">
                    <a16:creationId xmlns:a16="http://schemas.microsoft.com/office/drawing/2014/main" id="{D70B7E7B-041D-6D61-0A54-F519E062B1CC}"/>
                  </a:ext>
                </a:extLst>
              </p:cNvPr>
              <p:cNvSpPr/>
              <p:nvPr/>
            </p:nvSpPr>
            <p:spPr>
              <a:xfrm>
                <a:off x="3279188" y="3299051"/>
                <a:ext cx="24725" cy="15525"/>
              </a:xfrm>
              <a:custGeom>
                <a:avLst/>
                <a:gdLst/>
                <a:ahLst/>
                <a:cxnLst/>
                <a:rect l="l" t="t" r="r" b="b"/>
                <a:pathLst>
                  <a:path w="989" h="621" extrusionOk="0">
                    <a:moveTo>
                      <a:pt x="588" y="0"/>
                    </a:moveTo>
                    <a:cubicBezTo>
                      <a:pt x="546" y="0"/>
                      <a:pt x="500" y="11"/>
                      <a:pt x="453" y="34"/>
                    </a:cubicBezTo>
                    <a:cubicBezTo>
                      <a:pt x="214" y="141"/>
                      <a:pt x="0" y="308"/>
                      <a:pt x="155" y="511"/>
                    </a:cubicBezTo>
                    <a:cubicBezTo>
                      <a:pt x="214" y="588"/>
                      <a:pt x="304" y="621"/>
                      <a:pt x="402" y="621"/>
                    </a:cubicBezTo>
                    <a:cubicBezTo>
                      <a:pt x="500" y="621"/>
                      <a:pt x="607" y="588"/>
                      <a:pt x="703" y="534"/>
                    </a:cubicBezTo>
                    <a:cubicBezTo>
                      <a:pt x="989" y="381"/>
                      <a:pt x="845"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6" name="Google Shape;13566;p59">
                <a:extLst>
                  <a:ext uri="{FF2B5EF4-FFF2-40B4-BE49-F238E27FC236}">
                    <a16:creationId xmlns:a16="http://schemas.microsoft.com/office/drawing/2014/main" id="{A45BD5E9-1C01-DE83-1B52-F980E8118C8C}"/>
                  </a:ext>
                </a:extLst>
              </p:cNvPr>
              <p:cNvSpPr/>
              <p:nvPr/>
            </p:nvSpPr>
            <p:spPr>
              <a:xfrm>
                <a:off x="3292563" y="3289451"/>
                <a:ext cx="8775" cy="6050"/>
              </a:xfrm>
              <a:custGeom>
                <a:avLst/>
                <a:gdLst/>
                <a:ahLst/>
                <a:cxnLst/>
                <a:rect l="l" t="t" r="r" b="b"/>
                <a:pathLst>
                  <a:path w="351" h="242" extrusionOk="0">
                    <a:moveTo>
                      <a:pt x="111" y="0"/>
                    </a:moveTo>
                    <a:cubicBezTo>
                      <a:pt x="60" y="0"/>
                      <a:pt x="20" y="22"/>
                      <a:pt x="13" y="85"/>
                    </a:cubicBezTo>
                    <a:cubicBezTo>
                      <a:pt x="1" y="180"/>
                      <a:pt x="72" y="216"/>
                      <a:pt x="156" y="240"/>
                    </a:cubicBezTo>
                    <a:cubicBezTo>
                      <a:pt x="164" y="241"/>
                      <a:pt x="172" y="242"/>
                      <a:pt x="180" y="242"/>
                    </a:cubicBezTo>
                    <a:cubicBezTo>
                      <a:pt x="305" y="242"/>
                      <a:pt x="350" y="70"/>
                      <a:pt x="227" y="25"/>
                    </a:cubicBezTo>
                    <a:cubicBezTo>
                      <a:pt x="188" y="11"/>
                      <a:pt x="147"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7" name="Google Shape;13567;p59">
                <a:extLst>
                  <a:ext uri="{FF2B5EF4-FFF2-40B4-BE49-F238E27FC236}">
                    <a16:creationId xmlns:a16="http://schemas.microsoft.com/office/drawing/2014/main" id="{8D269A19-C659-5EEB-033A-73F0542E4F00}"/>
                  </a:ext>
                </a:extLst>
              </p:cNvPr>
              <p:cNvSpPr/>
              <p:nvPr/>
            </p:nvSpPr>
            <p:spPr>
              <a:xfrm>
                <a:off x="3264288" y="3258226"/>
                <a:ext cx="20275" cy="14050"/>
              </a:xfrm>
              <a:custGeom>
                <a:avLst/>
                <a:gdLst/>
                <a:ahLst/>
                <a:cxnLst/>
                <a:rect l="l" t="t" r="r" b="b"/>
                <a:pathLst>
                  <a:path w="811" h="562" extrusionOk="0">
                    <a:moveTo>
                      <a:pt x="418" y="0"/>
                    </a:moveTo>
                    <a:cubicBezTo>
                      <a:pt x="0" y="0"/>
                      <a:pt x="426" y="561"/>
                      <a:pt x="613" y="561"/>
                    </a:cubicBezTo>
                    <a:cubicBezTo>
                      <a:pt x="635" y="561"/>
                      <a:pt x="654" y="554"/>
                      <a:pt x="668" y="536"/>
                    </a:cubicBezTo>
                    <a:cubicBezTo>
                      <a:pt x="810" y="370"/>
                      <a:pt x="429" y="0"/>
                      <a:pt x="429" y="0"/>
                    </a:cubicBezTo>
                    <a:cubicBezTo>
                      <a:pt x="425" y="0"/>
                      <a:pt x="421"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68" name="Google Shape;13568;p59">
              <a:extLst>
                <a:ext uri="{FF2B5EF4-FFF2-40B4-BE49-F238E27FC236}">
                  <a16:creationId xmlns:a16="http://schemas.microsoft.com/office/drawing/2014/main" id="{F9B0B817-7D6B-6D77-E8EB-E777CE3EC46B}"/>
                </a:ext>
              </a:extLst>
            </p:cNvPr>
            <p:cNvSpPr/>
            <p:nvPr/>
          </p:nvSpPr>
          <p:spPr>
            <a:xfrm rot="-1191393">
              <a:off x="1565135" y="1462225"/>
              <a:ext cx="560916" cy="495313"/>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9" name="Google Shape;13569;p59">
              <a:extLst>
                <a:ext uri="{FF2B5EF4-FFF2-40B4-BE49-F238E27FC236}">
                  <a16:creationId xmlns:a16="http://schemas.microsoft.com/office/drawing/2014/main" id="{0E152D79-C9F2-E3D1-9EFC-4A99E21DDAAB}"/>
                </a:ext>
              </a:extLst>
            </p:cNvPr>
            <p:cNvSpPr/>
            <p:nvPr/>
          </p:nvSpPr>
          <p:spPr>
            <a:xfrm rot="-1191393">
              <a:off x="1867808" y="1911953"/>
              <a:ext cx="560916" cy="495313"/>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0" name="Google Shape;13570;p59">
              <a:extLst>
                <a:ext uri="{FF2B5EF4-FFF2-40B4-BE49-F238E27FC236}">
                  <a16:creationId xmlns:a16="http://schemas.microsoft.com/office/drawing/2014/main" id="{E99A6902-E600-5046-4D08-DBE901D2C358}"/>
                </a:ext>
              </a:extLst>
            </p:cNvPr>
            <p:cNvSpPr/>
            <p:nvPr/>
          </p:nvSpPr>
          <p:spPr>
            <a:xfrm rot="-1191037">
              <a:off x="3069098" y="2619731"/>
              <a:ext cx="919016" cy="811531"/>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1" name="Google Shape;13571;p59">
              <a:extLst>
                <a:ext uri="{FF2B5EF4-FFF2-40B4-BE49-F238E27FC236}">
                  <a16:creationId xmlns:a16="http://schemas.microsoft.com/office/drawing/2014/main" id="{1A533A0E-9744-AE04-AB9E-DF83AEB5C638}"/>
                </a:ext>
              </a:extLst>
            </p:cNvPr>
            <p:cNvSpPr/>
            <p:nvPr/>
          </p:nvSpPr>
          <p:spPr>
            <a:xfrm rot="-1190868">
              <a:off x="2177619" y="3964729"/>
              <a:ext cx="630260" cy="556547"/>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2" name="Google Shape;13572;p59">
              <a:extLst>
                <a:ext uri="{FF2B5EF4-FFF2-40B4-BE49-F238E27FC236}">
                  <a16:creationId xmlns:a16="http://schemas.microsoft.com/office/drawing/2014/main" id="{BB5A12F1-A0E9-3415-66B1-3ECC1B627A31}"/>
                </a:ext>
              </a:extLst>
            </p:cNvPr>
            <p:cNvSpPr/>
            <p:nvPr/>
          </p:nvSpPr>
          <p:spPr>
            <a:xfrm rot="-1190868">
              <a:off x="2912180" y="3964748"/>
              <a:ext cx="630260" cy="556547"/>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3" name="Google Shape;13573;p59">
              <a:extLst>
                <a:ext uri="{FF2B5EF4-FFF2-40B4-BE49-F238E27FC236}">
                  <a16:creationId xmlns:a16="http://schemas.microsoft.com/office/drawing/2014/main" id="{0BD82E88-6DCB-8E8D-C5F0-CA531A42755E}"/>
                </a:ext>
              </a:extLst>
            </p:cNvPr>
            <p:cNvSpPr/>
            <p:nvPr/>
          </p:nvSpPr>
          <p:spPr>
            <a:xfrm rot="-1191393">
              <a:off x="1203539" y="2517080"/>
              <a:ext cx="560916" cy="495313"/>
            </a:xfrm>
            <a:custGeom>
              <a:avLst/>
              <a:gdLst/>
              <a:ahLst/>
              <a:cxnLst/>
              <a:rect l="l" t="t" r="r" b="b"/>
              <a:pathLst>
                <a:path w="40280" h="35569" extrusionOk="0">
                  <a:moveTo>
                    <a:pt x="40280" y="0"/>
                  </a:moveTo>
                  <a:cubicBezTo>
                    <a:pt x="40278" y="1"/>
                    <a:pt x="1" y="32111"/>
                    <a:pt x="3108" y="35373"/>
                  </a:cubicBezTo>
                  <a:cubicBezTo>
                    <a:pt x="3234" y="35506"/>
                    <a:pt x="3410" y="35569"/>
                    <a:pt x="3633" y="35569"/>
                  </a:cubicBezTo>
                  <a:cubicBezTo>
                    <a:pt x="8909" y="35569"/>
                    <a:pt x="40278" y="1"/>
                    <a:pt x="402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4" name="Google Shape;13574;p59">
            <a:extLst>
              <a:ext uri="{FF2B5EF4-FFF2-40B4-BE49-F238E27FC236}">
                <a16:creationId xmlns:a16="http://schemas.microsoft.com/office/drawing/2014/main" id="{3D884C09-BBB7-0785-5EDF-C61DD7A92BA6}"/>
              </a:ext>
            </a:extLst>
          </p:cNvPr>
          <p:cNvSpPr txBox="1">
            <a:spLocks noGrp="1"/>
          </p:cNvSpPr>
          <p:nvPr>
            <p:ph type="title"/>
          </p:nvPr>
        </p:nvSpPr>
        <p:spPr>
          <a:xfrm>
            <a:off x="3834475" y="641155"/>
            <a:ext cx="4391100" cy="68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NASA Collaboration</a:t>
            </a:r>
            <a:endParaRPr sz="3600" dirty="0"/>
          </a:p>
        </p:txBody>
      </p:sp>
      <p:sp>
        <p:nvSpPr>
          <p:cNvPr id="13575" name="Google Shape;13575;p59">
            <a:extLst>
              <a:ext uri="{FF2B5EF4-FFF2-40B4-BE49-F238E27FC236}">
                <a16:creationId xmlns:a16="http://schemas.microsoft.com/office/drawing/2014/main" id="{1F09CE54-E372-920D-FC25-FF4251195159}"/>
              </a:ext>
            </a:extLst>
          </p:cNvPr>
          <p:cNvSpPr txBox="1">
            <a:spLocks noGrp="1"/>
          </p:cNvSpPr>
          <p:nvPr>
            <p:ph type="subTitle" idx="1"/>
          </p:nvPr>
        </p:nvSpPr>
        <p:spPr>
          <a:xfrm>
            <a:off x="3834475" y="1266155"/>
            <a:ext cx="4391100" cy="4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Feedback from NASA Scientists</a:t>
            </a:r>
            <a:endParaRPr dirty="0">
              <a:latin typeface="Calibri" panose="020F0502020204030204" pitchFamily="34" charset="0"/>
              <a:cs typeface="Calibri" panose="020F0502020204030204" pitchFamily="34" charset="0"/>
            </a:endParaRPr>
          </a:p>
        </p:txBody>
      </p:sp>
      <p:sp>
        <p:nvSpPr>
          <p:cNvPr id="13576" name="Google Shape;13576;p59">
            <a:extLst>
              <a:ext uri="{FF2B5EF4-FFF2-40B4-BE49-F238E27FC236}">
                <a16:creationId xmlns:a16="http://schemas.microsoft.com/office/drawing/2014/main" id="{0FEFAFCD-2CD8-F446-6CF1-5E3D7FB2AB12}"/>
              </a:ext>
            </a:extLst>
          </p:cNvPr>
          <p:cNvSpPr txBox="1">
            <a:spLocks noGrp="1"/>
          </p:cNvSpPr>
          <p:nvPr>
            <p:ph type="title" idx="2"/>
          </p:nvPr>
        </p:nvSpPr>
        <p:spPr>
          <a:xfrm>
            <a:off x="3834475" y="2066255"/>
            <a:ext cx="4391100" cy="68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Lunar South Pole</a:t>
            </a:r>
            <a:endParaRPr sz="3600" dirty="0"/>
          </a:p>
        </p:txBody>
      </p:sp>
      <p:sp>
        <p:nvSpPr>
          <p:cNvPr id="13577" name="Google Shape;13577;p59">
            <a:extLst>
              <a:ext uri="{FF2B5EF4-FFF2-40B4-BE49-F238E27FC236}">
                <a16:creationId xmlns:a16="http://schemas.microsoft.com/office/drawing/2014/main" id="{0466C906-A30E-EC5F-AB83-ED4FABB48731}"/>
              </a:ext>
            </a:extLst>
          </p:cNvPr>
          <p:cNvSpPr txBox="1">
            <a:spLocks noGrp="1"/>
          </p:cNvSpPr>
          <p:nvPr>
            <p:ph type="subTitle" idx="3"/>
          </p:nvPr>
        </p:nvSpPr>
        <p:spPr>
          <a:xfrm>
            <a:off x="3834475" y="2691305"/>
            <a:ext cx="4391100" cy="4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Incorporating Real-Life Data for Terrain &amp; Lights</a:t>
            </a:r>
            <a:endParaRPr dirty="0">
              <a:latin typeface="Calibri" panose="020F0502020204030204" pitchFamily="34" charset="0"/>
              <a:cs typeface="Calibri" panose="020F0502020204030204" pitchFamily="34" charset="0"/>
            </a:endParaRPr>
          </a:p>
        </p:txBody>
      </p:sp>
      <p:sp>
        <p:nvSpPr>
          <p:cNvPr id="13578" name="Google Shape;13578;p59">
            <a:extLst>
              <a:ext uri="{FF2B5EF4-FFF2-40B4-BE49-F238E27FC236}">
                <a16:creationId xmlns:a16="http://schemas.microsoft.com/office/drawing/2014/main" id="{8FDF43DF-A0E9-8F43-5E74-F49DD05B539E}"/>
              </a:ext>
            </a:extLst>
          </p:cNvPr>
          <p:cNvSpPr txBox="1">
            <a:spLocks noGrp="1"/>
          </p:cNvSpPr>
          <p:nvPr>
            <p:ph type="title" idx="4"/>
          </p:nvPr>
        </p:nvSpPr>
        <p:spPr>
          <a:xfrm>
            <a:off x="3834475" y="3491405"/>
            <a:ext cx="4391100" cy="68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Diversity of Resources</a:t>
            </a:r>
            <a:endParaRPr sz="3600" dirty="0"/>
          </a:p>
        </p:txBody>
      </p:sp>
      <p:sp>
        <p:nvSpPr>
          <p:cNvPr id="13579" name="Google Shape;13579;p59">
            <a:extLst>
              <a:ext uri="{FF2B5EF4-FFF2-40B4-BE49-F238E27FC236}">
                <a16:creationId xmlns:a16="http://schemas.microsoft.com/office/drawing/2014/main" id="{DA4C3181-E3FE-D445-CE55-2753DC0A3482}"/>
              </a:ext>
            </a:extLst>
          </p:cNvPr>
          <p:cNvSpPr txBox="1">
            <a:spLocks noGrp="1"/>
          </p:cNvSpPr>
          <p:nvPr>
            <p:ph type="subTitle" idx="5"/>
          </p:nvPr>
        </p:nvSpPr>
        <p:spPr>
          <a:xfrm>
            <a:off x="3834475" y="4116455"/>
            <a:ext cx="4391100" cy="49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Importance of Sampling Different Resources</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347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83"/>
        <p:cNvGrpSpPr/>
        <p:nvPr/>
      </p:nvGrpSpPr>
      <p:grpSpPr>
        <a:xfrm>
          <a:off x="0" y="0"/>
          <a:ext cx="0" cy="0"/>
          <a:chOff x="0" y="0"/>
          <a:chExt cx="0" cy="0"/>
        </a:xfrm>
      </p:grpSpPr>
      <p:sp>
        <p:nvSpPr>
          <p:cNvPr id="13984" name="Google Shape;13984;p68"/>
          <p:cNvSpPr txBox="1">
            <a:spLocks noGrp="1"/>
          </p:cNvSpPr>
          <p:nvPr>
            <p:ph type="ctrTitle"/>
          </p:nvPr>
        </p:nvSpPr>
        <p:spPr>
          <a:xfrm>
            <a:off x="630650" y="513942"/>
            <a:ext cx="4568100" cy="118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13987" name="Google Shape;13987;p68"/>
          <p:cNvSpPr txBox="1"/>
          <p:nvPr/>
        </p:nvSpPr>
        <p:spPr>
          <a:xfrm>
            <a:off x="1090096" y="1511391"/>
            <a:ext cx="3474300" cy="78767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2"/>
                </a:solidFill>
                <a:latin typeface="Calibri" panose="020F0502020204030204" pitchFamily="34" charset="0"/>
                <a:ea typeface="Cairo"/>
                <a:cs typeface="Calibri" panose="020F0502020204030204" pitchFamily="34" charset="0"/>
                <a:sym typeface="Cairo"/>
              </a:rPr>
              <a:t>Special thanks to </a:t>
            </a:r>
            <a:r>
              <a:rPr lang="en" dirty="0" err="1">
                <a:solidFill>
                  <a:schemeClr val="lt2"/>
                </a:solidFill>
                <a:latin typeface="Calibri" panose="020F0502020204030204" pitchFamily="34" charset="0"/>
                <a:ea typeface="Cairo"/>
                <a:cs typeface="Calibri" panose="020F0502020204030204" pitchFamily="34" charset="0"/>
                <a:sym typeface="Cairo"/>
              </a:rPr>
              <a:t>Kangheng</a:t>
            </a:r>
            <a:r>
              <a:rPr lang="en" dirty="0">
                <a:solidFill>
                  <a:schemeClr val="lt2"/>
                </a:solidFill>
                <a:latin typeface="Calibri" panose="020F0502020204030204" pitchFamily="34" charset="0"/>
                <a:ea typeface="Cairo"/>
                <a:cs typeface="Calibri" panose="020F0502020204030204" pitchFamily="34" charset="0"/>
                <a:sym typeface="Cairo"/>
              </a:rPr>
              <a:t> Liu, Shriya </a:t>
            </a:r>
            <a:r>
              <a:rPr lang="en" dirty="0" err="1">
                <a:solidFill>
                  <a:schemeClr val="lt2"/>
                </a:solidFill>
                <a:latin typeface="Calibri" panose="020F0502020204030204" pitchFamily="34" charset="0"/>
                <a:ea typeface="Cairo"/>
                <a:cs typeface="Calibri" panose="020F0502020204030204" pitchFamily="34" charset="0"/>
                <a:sym typeface="Cairo"/>
              </a:rPr>
              <a:t>Chinthak</a:t>
            </a:r>
            <a:r>
              <a:rPr lang="en" dirty="0">
                <a:solidFill>
                  <a:schemeClr val="lt2"/>
                </a:solidFill>
                <a:latin typeface="Calibri" panose="020F0502020204030204" pitchFamily="34" charset="0"/>
                <a:ea typeface="Cairo"/>
                <a:cs typeface="Calibri" panose="020F0502020204030204" pitchFamily="34" charset="0"/>
                <a:sym typeface="Cairo"/>
              </a:rPr>
              <a:t>, Jorge Bris Moreno, Eric Dapkus, James Hickman, &amp; Prabal Saxena</a:t>
            </a:r>
            <a:endParaRPr dirty="0">
              <a:solidFill>
                <a:schemeClr val="lt2"/>
              </a:solidFill>
              <a:latin typeface="Calibri" panose="020F0502020204030204" pitchFamily="34" charset="0"/>
              <a:ea typeface="Cairo"/>
              <a:cs typeface="Calibri" panose="020F0502020204030204" pitchFamily="34" charset="0"/>
              <a:sym typeface="Cairo"/>
            </a:endParaRPr>
          </a:p>
        </p:txBody>
      </p:sp>
      <p:grpSp>
        <p:nvGrpSpPr>
          <p:cNvPr id="13988" name="Google Shape;13988;p68"/>
          <p:cNvGrpSpPr/>
          <p:nvPr/>
        </p:nvGrpSpPr>
        <p:grpSpPr>
          <a:xfrm>
            <a:off x="4083465" y="3974458"/>
            <a:ext cx="4742495" cy="1169040"/>
            <a:chOff x="547595" y="4043711"/>
            <a:chExt cx="7853114" cy="1935817"/>
          </a:xfrm>
        </p:grpSpPr>
        <p:grpSp>
          <p:nvGrpSpPr>
            <p:cNvPr id="13989" name="Google Shape;13989;p68"/>
            <p:cNvGrpSpPr/>
            <p:nvPr/>
          </p:nvGrpSpPr>
          <p:grpSpPr>
            <a:xfrm>
              <a:off x="547595" y="4043711"/>
              <a:ext cx="7853114" cy="1935817"/>
              <a:chOff x="1927575" y="3812950"/>
              <a:chExt cx="5397700" cy="1330550"/>
            </a:xfrm>
          </p:grpSpPr>
          <p:sp>
            <p:nvSpPr>
              <p:cNvPr id="13990" name="Google Shape;13990;p68"/>
              <p:cNvSpPr/>
              <p:nvPr/>
            </p:nvSpPr>
            <p:spPr>
              <a:xfrm>
                <a:off x="1927575" y="3812950"/>
                <a:ext cx="5397700" cy="1330550"/>
              </a:xfrm>
              <a:custGeom>
                <a:avLst/>
                <a:gdLst/>
                <a:ahLst/>
                <a:cxnLst/>
                <a:rect l="l" t="t" r="r" b="b"/>
                <a:pathLst>
                  <a:path w="215908" h="53222" extrusionOk="0">
                    <a:moveTo>
                      <a:pt x="107945" y="1"/>
                    </a:moveTo>
                    <a:cubicBezTo>
                      <a:pt x="73342" y="1"/>
                      <a:pt x="38729" y="13116"/>
                      <a:pt x="12204" y="39387"/>
                    </a:cubicBezTo>
                    <a:cubicBezTo>
                      <a:pt x="7834" y="43721"/>
                      <a:pt x="3762" y="48340"/>
                      <a:pt x="0" y="53222"/>
                    </a:cubicBezTo>
                    <a:lnTo>
                      <a:pt x="215908" y="53222"/>
                    </a:lnTo>
                    <a:cubicBezTo>
                      <a:pt x="212419" y="48685"/>
                      <a:pt x="208657" y="44375"/>
                      <a:pt x="204633" y="40315"/>
                    </a:cubicBezTo>
                    <a:cubicBezTo>
                      <a:pt x="178022" y="13453"/>
                      <a:pt x="142988" y="1"/>
                      <a:pt x="107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1" name="Google Shape;13991;p68"/>
              <p:cNvSpPr/>
              <p:nvPr/>
            </p:nvSpPr>
            <p:spPr>
              <a:xfrm>
                <a:off x="5862875" y="4044825"/>
                <a:ext cx="831075" cy="491575"/>
              </a:xfrm>
              <a:custGeom>
                <a:avLst/>
                <a:gdLst/>
                <a:ahLst/>
                <a:cxnLst/>
                <a:rect l="l" t="t" r="r" b="b"/>
                <a:pathLst>
                  <a:path w="33243" h="19663" extrusionOk="0">
                    <a:moveTo>
                      <a:pt x="1" y="1"/>
                    </a:moveTo>
                    <a:cubicBezTo>
                      <a:pt x="3472" y="11896"/>
                      <a:pt x="14346" y="19662"/>
                      <a:pt x="26182" y="19662"/>
                    </a:cubicBezTo>
                    <a:cubicBezTo>
                      <a:pt x="28514" y="19662"/>
                      <a:pt x="30885" y="19361"/>
                      <a:pt x="33243" y="18729"/>
                    </a:cubicBezTo>
                    <a:cubicBezTo>
                      <a:pt x="23111" y="10943"/>
                      <a:pt x="11919" y="46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2" name="Google Shape;13992;p68"/>
              <p:cNvSpPr/>
              <p:nvPr/>
            </p:nvSpPr>
            <p:spPr>
              <a:xfrm>
                <a:off x="4393650" y="4961900"/>
                <a:ext cx="503650" cy="181600"/>
              </a:xfrm>
              <a:custGeom>
                <a:avLst/>
                <a:gdLst/>
                <a:ahLst/>
                <a:cxnLst/>
                <a:rect l="l" t="t" r="r" b="b"/>
                <a:pathLst>
                  <a:path w="20146" h="7264" extrusionOk="0">
                    <a:moveTo>
                      <a:pt x="10073" y="1"/>
                    </a:moveTo>
                    <a:cubicBezTo>
                      <a:pt x="5501" y="1"/>
                      <a:pt x="1441" y="2930"/>
                      <a:pt x="0" y="7264"/>
                    </a:cubicBezTo>
                    <a:lnTo>
                      <a:pt x="20146" y="7264"/>
                    </a:lnTo>
                    <a:cubicBezTo>
                      <a:pt x="18705" y="2930"/>
                      <a:pt x="14645" y="1"/>
                      <a:pt x="10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3" name="Google Shape;13993;p68"/>
              <p:cNvSpPr/>
              <p:nvPr/>
            </p:nvSpPr>
            <p:spPr>
              <a:xfrm>
                <a:off x="2474950" y="4658600"/>
                <a:ext cx="523000" cy="484800"/>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4" name="Google Shape;13994;p68"/>
              <p:cNvSpPr/>
              <p:nvPr/>
            </p:nvSpPr>
            <p:spPr>
              <a:xfrm>
                <a:off x="3380654" y="4197921"/>
                <a:ext cx="1284425" cy="852600"/>
              </a:xfrm>
              <a:custGeom>
                <a:avLst/>
                <a:gdLst/>
                <a:ahLst/>
                <a:cxnLst/>
                <a:rect l="l" t="t" r="r" b="b"/>
                <a:pathLst>
                  <a:path w="51377" h="34104" extrusionOk="0">
                    <a:moveTo>
                      <a:pt x="21027" y="1"/>
                    </a:moveTo>
                    <a:cubicBezTo>
                      <a:pt x="15429" y="1"/>
                      <a:pt x="9870" y="2613"/>
                      <a:pt x="6359" y="7660"/>
                    </a:cubicBezTo>
                    <a:cubicBezTo>
                      <a:pt x="1" y="16816"/>
                      <a:pt x="3489" y="29496"/>
                      <a:pt x="13657" y="34104"/>
                    </a:cubicBezTo>
                    <a:lnTo>
                      <a:pt x="28385" y="34104"/>
                    </a:lnTo>
                    <a:cubicBezTo>
                      <a:pt x="35422" y="30901"/>
                      <a:pt x="39601" y="23531"/>
                      <a:pt x="38744" y="15852"/>
                    </a:cubicBezTo>
                    <a:lnTo>
                      <a:pt x="38744" y="15852"/>
                    </a:lnTo>
                    <a:cubicBezTo>
                      <a:pt x="39919" y="16450"/>
                      <a:pt x="41189" y="16741"/>
                      <a:pt x="42450" y="16741"/>
                    </a:cubicBezTo>
                    <a:cubicBezTo>
                      <a:pt x="44500" y="16741"/>
                      <a:pt x="46528" y="15973"/>
                      <a:pt x="48090" y="14506"/>
                    </a:cubicBezTo>
                    <a:cubicBezTo>
                      <a:pt x="50614" y="12125"/>
                      <a:pt x="51376" y="8434"/>
                      <a:pt x="49995" y="5255"/>
                    </a:cubicBezTo>
                    <a:cubicBezTo>
                      <a:pt x="48686" y="2242"/>
                      <a:pt x="45720" y="320"/>
                      <a:pt x="42474" y="320"/>
                    </a:cubicBezTo>
                    <a:cubicBezTo>
                      <a:pt x="42295" y="320"/>
                      <a:pt x="42115" y="326"/>
                      <a:pt x="41935" y="338"/>
                    </a:cubicBezTo>
                    <a:cubicBezTo>
                      <a:pt x="38470" y="552"/>
                      <a:pt x="35529" y="2921"/>
                      <a:pt x="34565" y="6255"/>
                    </a:cubicBezTo>
                    <a:cubicBezTo>
                      <a:pt x="34291" y="5922"/>
                      <a:pt x="34005" y="5600"/>
                      <a:pt x="33696" y="5291"/>
                    </a:cubicBezTo>
                    <a:cubicBezTo>
                      <a:pt x="30169" y="1732"/>
                      <a:pt x="25585" y="1"/>
                      <a:pt x="2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5" name="Google Shape;13995;p68"/>
            <p:cNvSpPr/>
            <p:nvPr/>
          </p:nvSpPr>
          <p:spPr>
            <a:xfrm>
              <a:off x="4590275" y="4095646"/>
              <a:ext cx="428442" cy="227565"/>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6" name="Google Shape;13996;p68"/>
          <p:cNvGrpSpPr/>
          <p:nvPr/>
        </p:nvGrpSpPr>
        <p:grpSpPr>
          <a:xfrm flipH="1">
            <a:off x="6191041" y="2406716"/>
            <a:ext cx="1209823" cy="1776130"/>
            <a:chOff x="3657125" y="2404050"/>
            <a:chExt cx="1322500" cy="1941550"/>
          </a:xfrm>
        </p:grpSpPr>
        <p:sp>
          <p:nvSpPr>
            <p:cNvPr id="13997" name="Google Shape;13997;p68"/>
            <p:cNvSpPr/>
            <p:nvPr/>
          </p:nvSpPr>
          <p:spPr>
            <a:xfrm>
              <a:off x="4252150" y="3774375"/>
              <a:ext cx="107775" cy="498300"/>
            </a:xfrm>
            <a:custGeom>
              <a:avLst/>
              <a:gdLst/>
              <a:ahLst/>
              <a:cxnLst/>
              <a:rect l="l" t="t" r="r" b="b"/>
              <a:pathLst>
                <a:path w="4311" h="19932" extrusionOk="0">
                  <a:moveTo>
                    <a:pt x="2060" y="1"/>
                  </a:moveTo>
                  <a:lnTo>
                    <a:pt x="0" y="7049"/>
                  </a:lnTo>
                  <a:lnTo>
                    <a:pt x="2762" y="19932"/>
                  </a:lnTo>
                  <a:lnTo>
                    <a:pt x="4310" y="19932"/>
                  </a:lnTo>
                  <a:lnTo>
                    <a:pt x="1524" y="7049"/>
                  </a:lnTo>
                  <a:lnTo>
                    <a:pt x="3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8" name="Google Shape;13998;p68"/>
            <p:cNvSpPr/>
            <p:nvPr/>
          </p:nvSpPr>
          <p:spPr>
            <a:xfrm>
              <a:off x="4656050" y="3701450"/>
              <a:ext cx="323575" cy="644150"/>
            </a:xfrm>
            <a:custGeom>
              <a:avLst/>
              <a:gdLst/>
              <a:ahLst/>
              <a:cxnLst/>
              <a:rect l="l" t="t" r="r" b="b"/>
              <a:pathLst>
                <a:path w="12943" h="25766" extrusionOk="0">
                  <a:moveTo>
                    <a:pt x="5490" y="1"/>
                  </a:moveTo>
                  <a:lnTo>
                    <a:pt x="1620" y="2513"/>
                  </a:lnTo>
                  <a:lnTo>
                    <a:pt x="6204" y="8073"/>
                  </a:lnTo>
                  <a:lnTo>
                    <a:pt x="7371" y="7180"/>
                  </a:lnTo>
                  <a:lnTo>
                    <a:pt x="11145" y="12883"/>
                  </a:lnTo>
                  <a:lnTo>
                    <a:pt x="1" y="25766"/>
                  </a:lnTo>
                  <a:lnTo>
                    <a:pt x="1442" y="25766"/>
                  </a:lnTo>
                  <a:lnTo>
                    <a:pt x="12943" y="12836"/>
                  </a:lnTo>
                  <a:lnTo>
                    <a:pt x="8347" y="5835"/>
                  </a:lnTo>
                  <a:lnTo>
                    <a:pt x="8895" y="5025"/>
                  </a:lnTo>
                  <a:lnTo>
                    <a:pt x="5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9" name="Google Shape;13999;p68"/>
            <p:cNvSpPr/>
            <p:nvPr/>
          </p:nvSpPr>
          <p:spPr>
            <a:xfrm>
              <a:off x="3657125" y="3701450"/>
              <a:ext cx="323275" cy="644150"/>
            </a:xfrm>
            <a:custGeom>
              <a:avLst/>
              <a:gdLst/>
              <a:ahLst/>
              <a:cxnLst/>
              <a:rect l="l" t="t" r="r" b="b"/>
              <a:pathLst>
                <a:path w="12931" h="25766" extrusionOk="0">
                  <a:moveTo>
                    <a:pt x="7454" y="1"/>
                  </a:moveTo>
                  <a:lnTo>
                    <a:pt x="4049" y="5025"/>
                  </a:lnTo>
                  <a:lnTo>
                    <a:pt x="4596" y="5835"/>
                  </a:lnTo>
                  <a:lnTo>
                    <a:pt x="1" y="12836"/>
                  </a:lnTo>
                  <a:lnTo>
                    <a:pt x="11502" y="25766"/>
                  </a:lnTo>
                  <a:lnTo>
                    <a:pt x="12931" y="25766"/>
                  </a:lnTo>
                  <a:lnTo>
                    <a:pt x="1798" y="12883"/>
                  </a:lnTo>
                  <a:lnTo>
                    <a:pt x="5573" y="7180"/>
                  </a:lnTo>
                  <a:lnTo>
                    <a:pt x="6739" y="8073"/>
                  </a:lnTo>
                  <a:lnTo>
                    <a:pt x="11323" y="2513"/>
                  </a:lnTo>
                  <a:lnTo>
                    <a:pt x="7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0" name="Google Shape;14000;p68"/>
            <p:cNvSpPr/>
            <p:nvPr/>
          </p:nvSpPr>
          <p:spPr>
            <a:xfrm>
              <a:off x="3868450" y="3719325"/>
              <a:ext cx="905500" cy="161650"/>
            </a:xfrm>
            <a:custGeom>
              <a:avLst/>
              <a:gdLst/>
              <a:ahLst/>
              <a:cxnLst/>
              <a:rect l="l" t="t" r="r" b="b"/>
              <a:pathLst>
                <a:path w="36220" h="6466" extrusionOk="0">
                  <a:moveTo>
                    <a:pt x="1" y="0"/>
                  </a:moveTo>
                  <a:cubicBezTo>
                    <a:pt x="1" y="0"/>
                    <a:pt x="3466" y="6465"/>
                    <a:pt x="18337" y="6465"/>
                  </a:cubicBezTo>
                  <a:cubicBezTo>
                    <a:pt x="33219" y="6465"/>
                    <a:pt x="36220" y="131"/>
                    <a:pt x="36220" y="13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1" name="Google Shape;14001;p68"/>
            <p:cNvSpPr/>
            <p:nvPr/>
          </p:nvSpPr>
          <p:spPr>
            <a:xfrm>
              <a:off x="3719325" y="2812350"/>
              <a:ext cx="1215375" cy="940000"/>
            </a:xfrm>
            <a:custGeom>
              <a:avLst/>
              <a:gdLst/>
              <a:ahLst/>
              <a:cxnLst/>
              <a:rect l="l" t="t" r="r" b="b"/>
              <a:pathLst>
                <a:path w="48615" h="37600" extrusionOk="0">
                  <a:moveTo>
                    <a:pt x="24302" y="1"/>
                  </a:moveTo>
                  <a:cubicBezTo>
                    <a:pt x="1" y="1"/>
                    <a:pt x="2156" y="35684"/>
                    <a:pt x="2156" y="35684"/>
                  </a:cubicBezTo>
                  <a:cubicBezTo>
                    <a:pt x="2156" y="35684"/>
                    <a:pt x="12051" y="37600"/>
                    <a:pt x="25178" y="37600"/>
                  </a:cubicBezTo>
                  <a:cubicBezTo>
                    <a:pt x="31742" y="37600"/>
                    <a:pt x="39113" y="37121"/>
                    <a:pt x="46459" y="35684"/>
                  </a:cubicBezTo>
                  <a:cubicBezTo>
                    <a:pt x="46459" y="35684"/>
                    <a:pt x="48614" y="1"/>
                    <a:pt x="24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2" name="Google Shape;14002;p68"/>
            <p:cNvSpPr/>
            <p:nvPr/>
          </p:nvSpPr>
          <p:spPr>
            <a:xfrm>
              <a:off x="3825600" y="2854925"/>
              <a:ext cx="426575" cy="617375"/>
            </a:xfrm>
            <a:custGeom>
              <a:avLst/>
              <a:gdLst/>
              <a:ahLst/>
              <a:cxnLst/>
              <a:rect l="l" t="t" r="r" b="b"/>
              <a:pathLst>
                <a:path w="17063" h="24695" extrusionOk="0">
                  <a:moveTo>
                    <a:pt x="17062" y="1"/>
                  </a:moveTo>
                  <a:lnTo>
                    <a:pt x="17062" y="1"/>
                  </a:lnTo>
                  <a:cubicBezTo>
                    <a:pt x="17061" y="1"/>
                    <a:pt x="2429" y="2787"/>
                    <a:pt x="0" y="23265"/>
                  </a:cubicBezTo>
                  <a:cubicBezTo>
                    <a:pt x="0" y="23265"/>
                    <a:pt x="7097" y="24254"/>
                    <a:pt x="14550" y="24694"/>
                  </a:cubicBezTo>
                  <a:cubicBezTo>
                    <a:pt x="14550" y="24694"/>
                    <a:pt x="11764" y="3060"/>
                    <a:pt x="170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3" name="Google Shape;14003;p68"/>
            <p:cNvSpPr/>
            <p:nvPr/>
          </p:nvSpPr>
          <p:spPr>
            <a:xfrm>
              <a:off x="4595350" y="3119850"/>
              <a:ext cx="251825" cy="353450"/>
            </a:xfrm>
            <a:custGeom>
              <a:avLst/>
              <a:gdLst/>
              <a:ahLst/>
              <a:cxnLst/>
              <a:rect l="l" t="t" r="r" b="b"/>
              <a:pathLst>
                <a:path w="10073" h="14138" extrusionOk="0">
                  <a:moveTo>
                    <a:pt x="6025" y="0"/>
                  </a:moveTo>
                  <a:cubicBezTo>
                    <a:pt x="6025" y="6465"/>
                    <a:pt x="12" y="14097"/>
                    <a:pt x="0" y="14097"/>
                  </a:cubicBezTo>
                  <a:cubicBezTo>
                    <a:pt x="174" y="14125"/>
                    <a:pt x="410" y="14137"/>
                    <a:pt x="694" y="14137"/>
                  </a:cubicBezTo>
                  <a:cubicBezTo>
                    <a:pt x="3217" y="14137"/>
                    <a:pt x="9525" y="13157"/>
                    <a:pt x="9525" y="13157"/>
                  </a:cubicBezTo>
                  <a:cubicBezTo>
                    <a:pt x="10073" y="6299"/>
                    <a:pt x="6025" y="0"/>
                    <a:pt x="6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4" name="Google Shape;14004;p68"/>
            <p:cNvSpPr/>
            <p:nvPr/>
          </p:nvSpPr>
          <p:spPr>
            <a:xfrm>
              <a:off x="3801775" y="3502325"/>
              <a:ext cx="420325" cy="225950"/>
            </a:xfrm>
            <a:custGeom>
              <a:avLst/>
              <a:gdLst/>
              <a:ahLst/>
              <a:cxnLst/>
              <a:rect l="l" t="t" r="r" b="b"/>
              <a:pathLst>
                <a:path w="16813" h="9038" extrusionOk="0">
                  <a:moveTo>
                    <a:pt x="596" y="1"/>
                  </a:moveTo>
                  <a:cubicBezTo>
                    <a:pt x="132" y="2430"/>
                    <a:pt x="1" y="4906"/>
                    <a:pt x="180" y="7359"/>
                  </a:cubicBezTo>
                  <a:cubicBezTo>
                    <a:pt x="180" y="7359"/>
                    <a:pt x="11252" y="8740"/>
                    <a:pt x="16813" y="9037"/>
                  </a:cubicBezTo>
                  <a:cubicBezTo>
                    <a:pt x="16813" y="9037"/>
                    <a:pt x="15384" y="2941"/>
                    <a:pt x="15682" y="1441"/>
                  </a:cubicBezTo>
                  <a:cubicBezTo>
                    <a:pt x="15682" y="1441"/>
                    <a:pt x="2394" y="655"/>
                    <a:pt x="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5" name="Google Shape;14005;p68"/>
            <p:cNvSpPr/>
            <p:nvPr/>
          </p:nvSpPr>
          <p:spPr>
            <a:xfrm>
              <a:off x="4579850" y="3494875"/>
              <a:ext cx="279825" cy="233400"/>
            </a:xfrm>
            <a:custGeom>
              <a:avLst/>
              <a:gdLst/>
              <a:ahLst/>
              <a:cxnLst/>
              <a:rect l="l" t="t" r="r" b="b"/>
              <a:pathLst>
                <a:path w="11193" h="9336" extrusionOk="0">
                  <a:moveTo>
                    <a:pt x="10538" y="1"/>
                  </a:moveTo>
                  <a:cubicBezTo>
                    <a:pt x="10538" y="1"/>
                    <a:pt x="4964" y="1318"/>
                    <a:pt x="1105" y="1318"/>
                  </a:cubicBezTo>
                  <a:cubicBezTo>
                    <a:pt x="944" y="1318"/>
                    <a:pt x="786" y="1315"/>
                    <a:pt x="632" y="1311"/>
                  </a:cubicBezTo>
                  <a:lnTo>
                    <a:pt x="632" y="1311"/>
                  </a:lnTo>
                  <a:cubicBezTo>
                    <a:pt x="632" y="1311"/>
                    <a:pt x="1323" y="7538"/>
                    <a:pt x="1" y="9335"/>
                  </a:cubicBezTo>
                  <a:cubicBezTo>
                    <a:pt x="1" y="9335"/>
                    <a:pt x="8740" y="8264"/>
                    <a:pt x="10836" y="7835"/>
                  </a:cubicBezTo>
                  <a:cubicBezTo>
                    <a:pt x="10836" y="7835"/>
                    <a:pt x="11193" y="3347"/>
                    <a:pt x="10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6" name="Google Shape;14006;p68"/>
            <p:cNvSpPr/>
            <p:nvPr/>
          </p:nvSpPr>
          <p:spPr>
            <a:xfrm>
              <a:off x="4279225" y="2626025"/>
              <a:ext cx="83075" cy="186350"/>
            </a:xfrm>
            <a:custGeom>
              <a:avLst/>
              <a:gdLst/>
              <a:ahLst/>
              <a:cxnLst/>
              <a:rect l="l" t="t" r="r" b="b"/>
              <a:pathLst>
                <a:path w="3323" h="7454" extrusionOk="0">
                  <a:moveTo>
                    <a:pt x="2239" y="1"/>
                  </a:moveTo>
                  <a:lnTo>
                    <a:pt x="1" y="3311"/>
                  </a:lnTo>
                  <a:lnTo>
                    <a:pt x="1882" y="7454"/>
                  </a:lnTo>
                  <a:lnTo>
                    <a:pt x="3322" y="7454"/>
                  </a:lnTo>
                  <a:lnTo>
                    <a:pt x="763" y="3311"/>
                  </a:lnTo>
                  <a:lnTo>
                    <a:pt x="2239" y="536"/>
                  </a:lnTo>
                  <a:lnTo>
                    <a:pt x="2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7" name="Google Shape;14007;p68"/>
            <p:cNvSpPr/>
            <p:nvPr/>
          </p:nvSpPr>
          <p:spPr>
            <a:xfrm>
              <a:off x="4252150" y="2413800"/>
              <a:ext cx="248850" cy="294825"/>
            </a:xfrm>
            <a:custGeom>
              <a:avLst/>
              <a:gdLst/>
              <a:ahLst/>
              <a:cxnLst/>
              <a:rect l="l" t="t" r="r" b="b"/>
              <a:pathLst>
                <a:path w="9954" h="11793" extrusionOk="0">
                  <a:moveTo>
                    <a:pt x="5370" y="1"/>
                  </a:moveTo>
                  <a:cubicBezTo>
                    <a:pt x="5370" y="1"/>
                    <a:pt x="0" y="3775"/>
                    <a:pt x="2512" y="9025"/>
                  </a:cubicBezTo>
                  <a:cubicBezTo>
                    <a:pt x="3533" y="11160"/>
                    <a:pt x="4954" y="11793"/>
                    <a:pt x="6280" y="11793"/>
                  </a:cubicBezTo>
                  <a:cubicBezTo>
                    <a:pt x="8217" y="11793"/>
                    <a:pt x="9954" y="10442"/>
                    <a:pt x="9954" y="10442"/>
                  </a:cubicBezTo>
                  <a:lnTo>
                    <a:pt x="53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8" name="Google Shape;14008;p68"/>
            <p:cNvSpPr/>
            <p:nvPr/>
          </p:nvSpPr>
          <p:spPr>
            <a:xfrm>
              <a:off x="4320000" y="2404050"/>
              <a:ext cx="250350" cy="279500"/>
            </a:xfrm>
            <a:custGeom>
              <a:avLst/>
              <a:gdLst/>
              <a:ahLst/>
              <a:cxnLst/>
              <a:rect l="l" t="t" r="r" b="b"/>
              <a:pathLst>
                <a:path w="10014" h="11180" extrusionOk="0">
                  <a:moveTo>
                    <a:pt x="4186" y="0"/>
                  </a:moveTo>
                  <a:cubicBezTo>
                    <a:pt x="3843" y="0"/>
                    <a:pt x="3501" y="53"/>
                    <a:pt x="3168" y="164"/>
                  </a:cubicBezTo>
                  <a:cubicBezTo>
                    <a:pt x="965" y="914"/>
                    <a:pt x="1" y="3951"/>
                    <a:pt x="1013" y="6939"/>
                  </a:cubicBezTo>
                  <a:cubicBezTo>
                    <a:pt x="1871" y="9483"/>
                    <a:pt x="3876" y="11180"/>
                    <a:pt x="5809" y="11180"/>
                  </a:cubicBezTo>
                  <a:cubicBezTo>
                    <a:pt x="6156" y="11180"/>
                    <a:pt x="6500" y="11125"/>
                    <a:pt x="6835" y="11011"/>
                  </a:cubicBezTo>
                  <a:cubicBezTo>
                    <a:pt x="9050" y="10273"/>
                    <a:pt x="10014" y="7237"/>
                    <a:pt x="9002" y="4236"/>
                  </a:cubicBezTo>
                  <a:cubicBezTo>
                    <a:pt x="8142" y="1697"/>
                    <a:pt x="6130" y="0"/>
                    <a:pt x="4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9" name="Google Shape;14009;p68"/>
            <p:cNvSpPr/>
            <p:nvPr/>
          </p:nvSpPr>
          <p:spPr>
            <a:xfrm>
              <a:off x="4410800" y="2457550"/>
              <a:ext cx="220875" cy="121475"/>
            </a:xfrm>
            <a:custGeom>
              <a:avLst/>
              <a:gdLst/>
              <a:ahLst/>
              <a:cxnLst/>
              <a:rect l="l" t="t" r="r" b="b"/>
              <a:pathLst>
                <a:path w="8835" h="4859" extrusionOk="0">
                  <a:moveTo>
                    <a:pt x="8835" y="1"/>
                  </a:moveTo>
                  <a:lnTo>
                    <a:pt x="0" y="3775"/>
                  </a:lnTo>
                  <a:lnTo>
                    <a:pt x="750" y="4859"/>
                  </a:lnTo>
                  <a:lnTo>
                    <a:pt x="8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0" name="Google Shape;14010;p68"/>
            <p:cNvSpPr/>
            <p:nvPr/>
          </p:nvSpPr>
          <p:spPr>
            <a:xfrm>
              <a:off x="4186350" y="3051675"/>
              <a:ext cx="351575" cy="351850"/>
            </a:xfrm>
            <a:custGeom>
              <a:avLst/>
              <a:gdLst/>
              <a:ahLst/>
              <a:cxnLst/>
              <a:rect l="l" t="t" r="r" b="b"/>
              <a:pathLst>
                <a:path w="14063" h="14074" extrusionOk="0">
                  <a:moveTo>
                    <a:pt x="7026" y="1"/>
                  </a:moveTo>
                  <a:cubicBezTo>
                    <a:pt x="3144" y="1"/>
                    <a:pt x="1" y="3156"/>
                    <a:pt x="1" y="7037"/>
                  </a:cubicBezTo>
                  <a:cubicBezTo>
                    <a:pt x="1" y="10931"/>
                    <a:pt x="3144" y="14074"/>
                    <a:pt x="7026" y="14074"/>
                  </a:cubicBezTo>
                  <a:cubicBezTo>
                    <a:pt x="10919" y="14074"/>
                    <a:pt x="14062" y="10931"/>
                    <a:pt x="14062" y="7037"/>
                  </a:cubicBezTo>
                  <a:cubicBezTo>
                    <a:pt x="14062" y="3156"/>
                    <a:pt x="10919" y="1"/>
                    <a:pt x="7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1" name="Google Shape;14011;p68"/>
            <p:cNvSpPr/>
            <p:nvPr/>
          </p:nvSpPr>
          <p:spPr>
            <a:xfrm>
              <a:off x="4208675" y="3074300"/>
              <a:ext cx="306925" cy="306900"/>
            </a:xfrm>
            <a:custGeom>
              <a:avLst/>
              <a:gdLst/>
              <a:ahLst/>
              <a:cxnLst/>
              <a:rect l="l" t="t" r="r" b="b"/>
              <a:pathLst>
                <a:path w="12277" h="12276" extrusionOk="0">
                  <a:moveTo>
                    <a:pt x="6133" y="0"/>
                  </a:moveTo>
                  <a:cubicBezTo>
                    <a:pt x="2751" y="0"/>
                    <a:pt x="1" y="2751"/>
                    <a:pt x="1" y="6132"/>
                  </a:cubicBezTo>
                  <a:cubicBezTo>
                    <a:pt x="1" y="9525"/>
                    <a:pt x="2751" y="12276"/>
                    <a:pt x="6133" y="12276"/>
                  </a:cubicBezTo>
                  <a:cubicBezTo>
                    <a:pt x="9526" y="12276"/>
                    <a:pt x="12276" y="9525"/>
                    <a:pt x="12276" y="6132"/>
                  </a:cubicBezTo>
                  <a:cubicBezTo>
                    <a:pt x="12276" y="2751"/>
                    <a:pt x="9526" y="0"/>
                    <a:pt x="6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013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14"/>
        <p:cNvGrpSpPr/>
        <p:nvPr/>
      </p:nvGrpSpPr>
      <p:grpSpPr>
        <a:xfrm>
          <a:off x="0" y="0"/>
          <a:ext cx="0" cy="0"/>
          <a:chOff x="0" y="0"/>
          <a:chExt cx="0" cy="0"/>
        </a:xfrm>
      </p:grpSpPr>
      <p:sp>
        <p:nvSpPr>
          <p:cNvPr id="13015" name="Google Shape;13015;p47"/>
          <p:cNvSpPr txBox="1">
            <a:spLocks noGrp="1"/>
          </p:cNvSpPr>
          <p:nvPr>
            <p:ph type="title"/>
          </p:nvPr>
        </p:nvSpPr>
        <p:spPr>
          <a:xfrm>
            <a:off x="4773179" y="3573772"/>
            <a:ext cx="3712500" cy="112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dirty="0"/>
              <a:t>Disclaimer: Only questions sent from Earth will be answered to the best of my capabilities.</a:t>
            </a:r>
          </a:p>
        </p:txBody>
      </p:sp>
      <p:sp>
        <p:nvSpPr>
          <p:cNvPr id="2" name="Google Shape;13984;p68">
            <a:extLst>
              <a:ext uri="{FF2B5EF4-FFF2-40B4-BE49-F238E27FC236}">
                <a16:creationId xmlns:a16="http://schemas.microsoft.com/office/drawing/2014/main" id="{A94D144F-E1EA-277F-A659-94B343488E04}"/>
              </a:ext>
            </a:extLst>
          </p:cNvPr>
          <p:cNvSpPr txBox="1">
            <a:spLocks/>
          </p:cNvSpPr>
          <p:nvPr/>
        </p:nvSpPr>
        <p:spPr>
          <a:xfrm>
            <a:off x="4904323" y="3010868"/>
            <a:ext cx="3450212" cy="7313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ajdhani"/>
              <a:buNone/>
              <a:defRPr sz="8500" b="1" i="0" u="none" strike="noStrike" cap="none">
                <a:solidFill>
                  <a:schemeClr val="accent6"/>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5200"/>
              <a:buFont typeface="Rajdhani"/>
              <a:buNone/>
              <a:defRPr sz="5200" b="1" i="0" u="none" strike="noStrike" cap="none">
                <a:solidFill>
                  <a:schemeClr val="dk1"/>
                </a:solidFill>
                <a:latin typeface="Rajdhani"/>
                <a:ea typeface="Rajdhani"/>
                <a:cs typeface="Rajdhani"/>
                <a:sym typeface="Rajdhani"/>
              </a:defRPr>
            </a:lvl9pPr>
          </a:lstStyle>
          <a:p>
            <a:r>
              <a:rPr lang="en-US" sz="3600" dirty="0">
                <a:solidFill>
                  <a:schemeClr val="accent5"/>
                </a:solidFill>
              </a:rPr>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blue background&#10;&#10;AI-generated content may be incorrect.">
            <a:extLst>
              <a:ext uri="{FF2B5EF4-FFF2-40B4-BE49-F238E27FC236}">
                <a16:creationId xmlns:a16="http://schemas.microsoft.com/office/drawing/2014/main" id="{6E5DB9DB-2229-694E-8344-38160402D1EE}"/>
              </a:ext>
            </a:extLst>
          </p:cNvPr>
          <p:cNvPicPr>
            <a:picLocks noChangeAspect="1"/>
          </p:cNvPicPr>
          <p:nvPr/>
        </p:nvPicPr>
        <p:blipFill>
          <a:blip r:embed="rId2"/>
          <a:stretch>
            <a:fillRect/>
          </a:stretch>
        </p:blipFill>
        <p:spPr>
          <a:xfrm>
            <a:off x="-154137" y="-73152"/>
            <a:ext cx="9452273" cy="5289804"/>
          </a:xfrm>
          <a:prstGeom prst="rect">
            <a:avLst/>
          </a:prstGeom>
        </p:spPr>
      </p:pic>
    </p:spTree>
    <p:extLst>
      <p:ext uri="{BB962C8B-B14F-4D97-AF65-F5344CB8AC3E}">
        <p14:creationId xmlns:p14="http://schemas.microsoft.com/office/powerpoint/2010/main" val="2194777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06"/>
        <p:cNvGrpSpPr/>
        <p:nvPr/>
      </p:nvGrpSpPr>
      <p:grpSpPr>
        <a:xfrm>
          <a:off x="0" y="0"/>
          <a:ext cx="0" cy="0"/>
          <a:chOff x="0" y="0"/>
          <a:chExt cx="0" cy="0"/>
        </a:xfrm>
      </p:grpSpPr>
      <p:sp>
        <p:nvSpPr>
          <p:cNvPr id="12507" name="Google Shape;12507;p36"/>
          <p:cNvSpPr txBox="1">
            <a:spLocks noGrp="1"/>
          </p:cNvSpPr>
          <p:nvPr>
            <p:ph type="title" idx="2"/>
          </p:nvPr>
        </p:nvSpPr>
        <p:spPr>
          <a:xfrm>
            <a:off x="1040625" y="1460275"/>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5"/>
                </a:solidFill>
              </a:rPr>
              <a:t>01</a:t>
            </a:r>
            <a:endParaRPr b="1">
              <a:solidFill>
                <a:schemeClr val="accent5"/>
              </a:solidFill>
            </a:endParaRPr>
          </a:p>
        </p:txBody>
      </p:sp>
      <p:sp>
        <p:nvSpPr>
          <p:cNvPr id="12508" name="Google Shape;12508;p36"/>
          <p:cNvSpPr txBox="1">
            <a:spLocks noGrp="1"/>
          </p:cNvSpPr>
          <p:nvPr>
            <p:ph type="title"/>
          </p:nvPr>
        </p:nvSpPr>
        <p:spPr>
          <a:xfrm>
            <a:off x="758775" y="384166"/>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TABLE OF CONTENTS</a:t>
            </a:r>
            <a:endParaRPr/>
          </a:p>
        </p:txBody>
      </p:sp>
      <p:sp>
        <p:nvSpPr>
          <p:cNvPr id="12509" name="Google Shape;12509;p36"/>
          <p:cNvSpPr txBox="1">
            <a:spLocks noGrp="1"/>
          </p:cNvSpPr>
          <p:nvPr>
            <p:ph type="title" idx="3"/>
          </p:nvPr>
        </p:nvSpPr>
        <p:spPr>
          <a:xfrm>
            <a:off x="1867800" y="1460275"/>
            <a:ext cx="2440500" cy="531600"/>
          </a:xfrm>
          <a:prstGeom prst="rect">
            <a:avLst/>
          </a:prstGeom>
        </p:spPr>
        <p:txBody>
          <a:bodyPr spcFirstLastPara="1" wrap="square" lIns="91425" tIns="118850" rIns="91425" bIns="91425" anchor="b" anchorCtr="0">
            <a:noAutofit/>
          </a:bodyPr>
          <a:lstStyle/>
          <a:p>
            <a:pPr marL="0" lvl="0" indent="0" algn="l" rtl="0">
              <a:spcBef>
                <a:spcPts val="0"/>
              </a:spcBef>
              <a:spcAft>
                <a:spcPts val="0"/>
              </a:spcAft>
              <a:buNone/>
            </a:pPr>
            <a:r>
              <a:rPr lang="en" dirty="0">
                <a:solidFill>
                  <a:schemeClr val="accent6"/>
                </a:solidFill>
              </a:rPr>
              <a:t>RL Overview</a:t>
            </a:r>
            <a:endParaRPr dirty="0">
              <a:solidFill>
                <a:schemeClr val="accent6"/>
              </a:solidFill>
            </a:endParaRPr>
          </a:p>
        </p:txBody>
      </p:sp>
      <p:sp>
        <p:nvSpPr>
          <p:cNvPr id="12510" name="Google Shape;12510;p36"/>
          <p:cNvSpPr txBox="1">
            <a:spLocks noGrp="1"/>
          </p:cNvSpPr>
          <p:nvPr>
            <p:ph type="title" idx="4"/>
          </p:nvPr>
        </p:nvSpPr>
        <p:spPr>
          <a:xfrm>
            <a:off x="1867800" y="1915675"/>
            <a:ext cx="2440500" cy="7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Core Concepts</a:t>
            </a:r>
            <a:endParaRPr dirty="0">
              <a:latin typeface="Calibri" panose="020F0502020204030204" pitchFamily="34" charset="0"/>
              <a:cs typeface="Calibri" panose="020F0502020204030204" pitchFamily="34" charset="0"/>
            </a:endParaRPr>
          </a:p>
        </p:txBody>
      </p:sp>
      <p:sp>
        <p:nvSpPr>
          <p:cNvPr id="12511" name="Google Shape;12511;p36"/>
          <p:cNvSpPr txBox="1">
            <a:spLocks noGrp="1"/>
          </p:cNvSpPr>
          <p:nvPr>
            <p:ph type="title" idx="5"/>
          </p:nvPr>
        </p:nvSpPr>
        <p:spPr>
          <a:xfrm>
            <a:off x="4686300" y="1460275"/>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5"/>
                </a:solidFill>
              </a:rPr>
              <a:t>02</a:t>
            </a:r>
            <a:endParaRPr b="1">
              <a:solidFill>
                <a:schemeClr val="accent5"/>
              </a:solidFill>
            </a:endParaRPr>
          </a:p>
        </p:txBody>
      </p:sp>
      <p:sp>
        <p:nvSpPr>
          <p:cNvPr id="12512" name="Google Shape;12512;p36"/>
          <p:cNvSpPr txBox="1">
            <a:spLocks noGrp="1"/>
          </p:cNvSpPr>
          <p:nvPr>
            <p:ph type="title" idx="16"/>
          </p:nvPr>
        </p:nvSpPr>
        <p:spPr>
          <a:xfrm>
            <a:off x="5513475" y="1460275"/>
            <a:ext cx="2440500" cy="53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6"/>
                </a:solidFill>
              </a:rPr>
              <a:t>The Environment</a:t>
            </a:r>
            <a:endParaRPr dirty="0">
              <a:solidFill>
                <a:schemeClr val="accent6"/>
              </a:solidFill>
            </a:endParaRPr>
          </a:p>
        </p:txBody>
      </p:sp>
      <p:sp>
        <p:nvSpPr>
          <p:cNvPr id="12513" name="Google Shape;12513;p36"/>
          <p:cNvSpPr txBox="1">
            <a:spLocks noGrp="1"/>
          </p:cNvSpPr>
          <p:nvPr>
            <p:ph type="title" idx="6"/>
          </p:nvPr>
        </p:nvSpPr>
        <p:spPr>
          <a:xfrm>
            <a:off x="5513475" y="1915675"/>
            <a:ext cx="2440500" cy="7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Simulating the Moon’s Terrain</a:t>
            </a:r>
            <a:endParaRPr dirty="0">
              <a:latin typeface="Calibri" panose="020F0502020204030204" pitchFamily="34" charset="0"/>
              <a:cs typeface="Calibri" panose="020F0502020204030204" pitchFamily="34" charset="0"/>
            </a:endParaRPr>
          </a:p>
        </p:txBody>
      </p:sp>
      <p:sp>
        <p:nvSpPr>
          <p:cNvPr id="12514" name="Google Shape;12514;p36"/>
          <p:cNvSpPr txBox="1">
            <a:spLocks noGrp="1"/>
          </p:cNvSpPr>
          <p:nvPr>
            <p:ph type="title" idx="7"/>
          </p:nvPr>
        </p:nvSpPr>
        <p:spPr>
          <a:xfrm>
            <a:off x="1040625" y="2973775"/>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5"/>
                </a:solidFill>
              </a:rPr>
              <a:t>03</a:t>
            </a:r>
            <a:endParaRPr b="1">
              <a:solidFill>
                <a:schemeClr val="accent5"/>
              </a:solidFill>
            </a:endParaRPr>
          </a:p>
        </p:txBody>
      </p:sp>
      <p:sp>
        <p:nvSpPr>
          <p:cNvPr id="12515" name="Google Shape;12515;p36"/>
          <p:cNvSpPr txBox="1">
            <a:spLocks noGrp="1"/>
          </p:cNvSpPr>
          <p:nvPr>
            <p:ph type="title" idx="8"/>
          </p:nvPr>
        </p:nvSpPr>
        <p:spPr>
          <a:xfrm>
            <a:off x="1867800" y="2973775"/>
            <a:ext cx="2440500" cy="53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Training the Rover</a:t>
            </a:r>
            <a:endParaRPr dirty="0">
              <a:solidFill>
                <a:schemeClr val="accent6"/>
              </a:solidFill>
            </a:endParaRPr>
          </a:p>
        </p:txBody>
      </p:sp>
      <p:sp>
        <p:nvSpPr>
          <p:cNvPr id="12516" name="Google Shape;12516;p36"/>
          <p:cNvSpPr txBox="1">
            <a:spLocks noGrp="1"/>
          </p:cNvSpPr>
          <p:nvPr>
            <p:ph type="title" idx="9"/>
          </p:nvPr>
        </p:nvSpPr>
        <p:spPr>
          <a:xfrm>
            <a:off x="1867800" y="3429175"/>
            <a:ext cx="2440500" cy="7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Applying RL to Navigate Lunar Terrain</a:t>
            </a:r>
            <a:endParaRPr dirty="0">
              <a:latin typeface="Calibri" panose="020F0502020204030204" pitchFamily="34" charset="0"/>
              <a:cs typeface="Calibri" panose="020F0502020204030204" pitchFamily="34" charset="0"/>
            </a:endParaRPr>
          </a:p>
        </p:txBody>
      </p:sp>
      <p:sp>
        <p:nvSpPr>
          <p:cNvPr id="12517" name="Google Shape;12517;p36"/>
          <p:cNvSpPr txBox="1">
            <a:spLocks noGrp="1"/>
          </p:cNvSpPr>
          <p:nvPr>
            <p:ph type="title" idx="13"/>
          </p:nvPr>
        </p:nvSpPr>
        <p:spPr>
          <a:xfrm>
            <a:off x="4686300" y="2973775"/>
            <a:ext cx="8271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chemeClr val="accent5"/>
                </a:solidFill>
              </a:rPr>
              <a:t>04</a:t>
            </a:r>
            <a:endParaRPr b="1">
              <a:solidFill>
                <a:schemeClr val="accent5"/>
              </a:solidFill>
            </a:endParaRPr>
          </a:p>
        </p:txBody>
      </p:sp>
      <p:sp>
        <p:nvSpPr>
          <p:cNvPr id="12518" name="Google Shape;12518;p36"/>
          <p:cNvSpPr txBox="1">
            <a:spLocks noGrp="1"/>
          </p:cNvSpPr>
          <p:nvPr>
            <p:ph type="title" idx="14"/>
          </p:nvPr>
        </p:nvSpPr>
        <p:spPr>
          <a:xfrm>
            <a:off x="5513475" y="2973775"/>
            <a:ext cx="2440500" cy="53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6"/>
                </a:solidFill>
              </a:rPr>
              <a:t>Beyond the Classroom</a:t>
            </a:r>
            <a:endParaRPr dirty="0">
              <a:solidFill>
                <a:schemeClr val="accent6"/>
              </a:solidFill>
            </a:endParaRPr>
          </a:p>
        </p:txBody>
      </p:sp>
      <p:sp>
        <p:nvSpPr>
          <p:cNvPr id="12519" name="Google Shape;12519;p36"/>
          <p:cNvSpPr txBox="1">
            <a:spLocks noGrp="1"/>
          </p:cNvSpPr>
          <p:nvPr>
            <p:ph type="title" idx="15"/>
          </p:nvPr>
        </p:nvSpPr>
        <p:spPr>
          <a:xfrm>
            <a:off x="5513475" y="3429175"/>
            <a:ext cx="2440500" cy="7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Real Data &amp; NASA Collaboration</a:t>
            </a:r>
            <a:endParaRPr dirty="0">
              <a:latin typeface="Calibri" panose="020F0502020204030204" pitchFamily="34" charset="0"/>
              <a:cs typeface="Calibri" panose="020F0502020204030204" pitchFamily="34" charset="0"/>
            </a:endParaRPr>
          </a:p>
        </p:txBody>
      </p:sp>
      <p:sp>
        <p:nvSpPr>
          <p:cNvPr id="12520" name="Google Shape;12520;p36"/>
          <p:cNvSpPr/>
          <p:nvPr/>
        </p:nvSpPr>
        <p:spPr>
          <a:xfrm>
            <a:off x="1095787" y="1374450"/>
            <a:ext cx="703200" cy="703200"/>
          </a:xfrm>
          <a:prstGeom prst="arc">
            <a:avLst>
              <a:gd name="adj1" fmla="val 2724557"/>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36"/>
          <p:cNvSpPr/>
          <p:nvPr/>
        </p:nvSpPr>
        <p:spPr>
          <a:xfrm>
            <a:off x="4748262" y="1374450"/>
            <a:ext cx="703200" cy="703200"/>
          </a:xfrm>
          <a:prstGeom prst="arc">
            <a:avLst>
              <a:gd name="adj1" fmla="val 2724557"/>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36"/>
          <p:cNvSpPr/>
          <p:nvPr/>
        </p:nvSpPr>
        <p:spPr>
          <a:xfrm>
            <a:off x="1095787" y="2887975"/>
            <a:ext cx="703200" cy="703200"/>
          </a:xfrm>
          <a:prstGeom prst="arc">
            <a:avLst>
              <a:gd name="adj1" fmla="val 2724557"/>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36"/>
          <p:cNvSpPr/>
          <p:nvPr/>
        </p:nvSpPr>
        <p:spPr>
          <a:xfrm>
            <a:off x="4748262" y="2887975"/>
            <a:ext cx="703200" cy="703200"/>
          </a:xfrm>
          <a:prstGeom prst="arc">
            <a:avLst>
              <a:gd name="adj1" fmla="val 2724557"/>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67"/>
        <p:cNvGrpSpPr/>
        <p:nvPr/>
      </p:nvGrpSpPr>
      <p:grpSpPr>
        <a:xfrm>
          <a:off x="0" y="0"/>
          <a:ext cx="0" cy="0"/>
          <a:chOff x="0" y="0"/>
          <a:chExt cx="0" cy="0"/>
        </a:xfrm>
      </p:grpSpPr>
      <p:sp>
        <p:nvSpPr>
          <p:cNvPr id="12568" name="Google Shape;12568;p38"/>
          <p:cNvSpPr/>
          <p:nvPr/>
        </p:nvSpPr>
        <p:spPr>
          <a:xfrm rot="10800000">
            <a:off x="6450350" y="-2615569"/>
            <a:ext cx="6785700" cy="6785700"/>
          </a:xfrm>
          <a:prstGeom prst="arc">
            <a:avLst>
              <a:gd name="adj1" fmla="val 16048879"/>
              <a:gd name="adj2" fmla="val 1877539"/>
            </a:avLst>
          </a:prstGeom>
          <a:noFill/>
          <a:ln w="3810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69" name="Google Shape;12569;p38"/>
          <p:cNvSpPr txBox="1">
            <a:spLocks noGrp="1"/>
          </p:cNvSpPr>
          <p:nvPr>
            <p:ph type="title"/>
          </p:nvPr>
        </p:nvSpPr>
        <p:spPr>
          <a:xfrm>
            <a:off x="1030275" y="2474829"/>
            <a:ext cx="5047200" cy="120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Reinforcement Learning Overview</a:t>
            </a:r>
            <a:endParaRPr sz="5000" dirty="0"/>
          </a:p>
        </p:txBody>
      </p:sp>
      <p:sp>
        <p:nvSpPr>
          <p:cNvPr id="12571" name="Google Shape;12571;p38"/>
          <p:cNvSpPr txBox="1">
            <a:spLocks noGrp="1"/>
          </p:cNvSpPr>
          <p:nvPr>
            <p:ph type="title" idx="2"/>
          </p:nvPr>
        </p:nvSpPr>
        <p:spPr>
          <a:xfrm>
            <a:off x="2841557" y="1420623"/>
            <a:ext cx="1431600" cy="7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2572" name="Google Shape;12572;p38"/>
          <p:cNvSpPr/>
          <p:nvPr/>
        </p:nvSpPr>
        <p:spPr>
          <a:xfrm>
            <a:off x="2735228" y="1107783"/>
            <a:ext cx="1234200" cy="1234200"/>
          </a:xfrm>
          <a:prstGeom prst="arc">
            <a:avLst>
              <a:gd name="adj1" fmla="val 2424192"/>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2573" name="Google Shape;12573;p38"/>
          <p:cNvGrpSpPr/>
          <p:nvPr/>
        </p:nvGrpSpPr>
        <p:grpSpPr>
          <a:xfrm>
            <a:off x="5107756" y="618613"/>
            <a:ext cx="3023047" cy="1931397"/>
            <a:chOff x="5541601" y="788904"/>
            <a:chExt cx="2347815" cy="1499881"/>
          </a:xfrm>
        </p:grpSpPr>
        <p:sp>
          <p:nvSpPr>
            <p:cNvPr id="12574" name="Google Shape;12574;p38"/>
            <p:cNvSpPr/>
            <p:nvPr/>
          </p:nvSpPr>
          <p:spPr>
            <a:xfrm rot="2187854">
              <a:off x="6325201" y="1444881"/>
              <a:ext cx="784623" cy="189043"/>
            </a:xfrm>
            <a:custGeom>
              <a:avLst/>
              <a:gdLst/>
              <a:ahLst/>
              <a:cxnLst/>
              <a:rect l="l" t="t" r="r" b="b"/>
              <a:pathLst>
                <a:path w="31386" h="7562" extrusionOk="0">
                  <a:moveTo>
                    <a:pt x="31135" y="1"/>
                  </a:moveTo>
                  <a:lnTo>
                    <a:pt x="1" y="6323"/>
                  </a:lnTo>
                  <a:lnTo>
                    <a:pt x="251" y="7561"/>
                  </a:lnTo>
                  <a:lnTo>
                    <a:pt x="31385" y="1251"/>
                  </a:lnTo>
                  <a:lnTo>
                    <a:pt x="31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38"/>
            <p:cNvSpPr/>
            <p:nvPr/>
          </p:nvSpPr>
          <p:spPr>
            <a:xfrm rot="2187854">
              <a:off x="6567149" y="1258762"/>
              <a:ext cx="300065" cy="544131"/>
            </a:xfrm>
            <a:custGeom>
              <a:avLst/>
              <a:gdLst/>
              <a:ahLst/>
              <a:cxnLst/>
              <a:rect l="l" t="t" r="r" b="b"/>
              <a:pathLst>
                <a:path w="12003" h="21766" extrusionOk="0">
                  <a:moveTo>
                    <a:pt x="7919" y="1"/>
                  </a:moveTo>
                  <a:lnTo>
                    <a:pt x="1" y="1608"/>
                  </a:lnTo>
                  <a:lnTo>
                    <a:pt x="4097" y="21766"/>
                  </a:lnTo>
                  <a:lnTo>
                    <a:pt x="12002" y="20158"/>
                  </a:lnTo>
                  <a:lnTo>
                    <a:pt x="7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38"/>
            <p:cNvSpPr/>
            <p:nvPr/>
          </p:nvSpPr>
          <p:spPr>
            <a:xfrm rot="2187854">
              <a:off x="6420749" y="1185332"/>
              <a:ext cx="267616" cy="520607"/>
            </a:xfrm>
            <a:custGeom>
              <a:avLst/>
              <a:gdLst/>
              <a:ahLst/>
              <a:cxnLst/>
              <a:rect l="l" t="t" r="r" b="b"/>
              <a:pathLst>
                <a:path w="10705" h="20825" extrusionOk="0">
                  <a:moveTo>
                    <a:pt x="6609" y="0"/>
                  </a:moveTo>
                  <a:lnTo>
                    <a:pt x="1" y="1477"/>
                  </a:lnTo>
                  <a:lnTo>
                    <a:pt x="7371" y="20824"/>
                  </a:lnTo>
                  <a:lnTo>
                    <a:pt x="10705" y="20158"/>
                  </a:lnTo>
                  <a:lnTo>
                    <a:pt x="66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38"/>
            <p:cNvSpPr/>
            <p:nvPr/>
          </p:nvSpPr>
          <p:spPr>
            <a:xfrm rot="2187854">
              <a:off x="6758247" y="1320017"/>
              <a:ext cx="185469" cy="532806"/>
            </a:xfrm>
            <a:custGeom>
              <a:avLst/>
              <a:gdLst/>
              <a:ahLst/>
              <a:cxnLst/>
              <a:rect l="l" t="t" r="r" b="b"/>
              <a:pathLst>
                <a:path w="7419" h="21313" extrusionOk="0">
                  <a:moveTo>
                    <a:pt x="6644" y="0"/>
                  </a:moveTo>
                  <a:lnTo>
                    <a:pt x="1" y="1155"/>
                  </a:lnTo>
                  <a:lnTo>
                    <a:pt x="4084" y="21312"/>
                  </a:lnTo>
                  <a:lnTo>
                    <a:pt x="7418" y="20634"/>
                  </a:lnTo>
                  <a:lnTo>
                    <a:pt x="6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8" name="Google Shape;12578;p38"/>
            <p:cNvSpPr/>
            <p:nvPr/>
          </p:nvSpPr>
          <p:spPr>
            <a:xfrm rot="2187854">
              <a:off x="6573449" y="1128649"/>
              <a:ext cx="554556" cy="230092"/>
            </a:xfrm>
            <a:custGeom>
              <a:avLst/>
              <a:gdLst/>
              <a:ahLst/>
              <a:cxnLst/>
              <a:rect l="l" t="t" r="r" b="b"/>
              <a:pathLst>
                <a:path w="22183" h="9204" extrusionOk="0">
                  <a:moveTo>
                    <a:pt x="21230" y="0"/>
                  </a:moveTo>
                  <a:lnTo>
                    <a:pt x="1" y="4310"/>
                  </a:lnTo>
                  <a:lnTo>
                    <a:pt x="1013" y="9204"/>
                  </a:lnTo>
                  <a:lnTo>
                    <a:pt x="22182" y="4965"/>
                  </a:lnTo>
                  <a:lnTo>
                    <a:pt x="212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38"/>
            <p:cNvSpPr/>
            <p:nvPr/>
          </p:nvSpPr>
          <p:spPr>
            <a:xfrm rot="2187854">
              <a:off x="6891608" y="1246135"/>
              <a:ext cx="213118" cy="99422"/>
            </a:xfrm>
            <a:custGeom>
              <a:avLst/>
              <a:gdLst/>
              <a:ahLst/>
              <a:cxnLst/>
              <a:rect l="l" t="t" r="r" b="b"/>
              <a:pathLst>
                <a:path w="8525" h="3977" extrusionOk="0">
                  <a:moveTo>
                    <a:pt x="7822" y="0"/>
                  </a:moveTo>
                  <a:lnTo>
                    <a:pt x="0" y="1584"/>
                  </a:lnTo>
                  <a:cubicBezTo>
                    <a:pt x="0" y="1584"/>
                    <a:pt x="5298" y="1822"/>
                    <a:pt x="5727" y="3977"/>
                  </a:cubicBezTo>
                  <a:lnTo>
                    <a:pt x="8525" y="3417"/>
                  </a:lnTo>
                  <a:lnTo>
                    <a:pt x="7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38"/>
            <p:cNvSpPr/>
            <p:nvPr/>
          </p:nvSpPr>
          <p:spPr>
            <a:xfrm rot="2187854">
              <a:off x="6610006" y="1095733"/>
              <a:ext cx="57773" cy="93497"/>
            </a:xfrm>
            <a:custGeom>
              <a:avLst/>
              <a:gdLst/>
              <a:ahLst/>
              <a:cxnLst/>
              <a:rect l="l" t="t" r="r" b="b"/>
              <a:pathLst>
                <a:path w="2311" h="3740" extrusionOk="0">
                  <a:moveTo>
                    <a:pt x="1620" y="1"/>
                  </a:moveTo>
                  <a:lnTo>
                    <a:pt x="0" y="322"/>
                  </a:lnTo>
                  <a:lnTo>
                    <a:pt x="691" y="3739"/>
                  </a:lnTo>
                  <a:lnTo>
                    <a:pt x="2310" y="3418"/>
                  </a:lnTo>
                  <a:lnTo>
                    <a:pt x="1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38"/>
            <p:cNvSpPr/>
            <p:nvPr/>
          </p:nvSpPr>
          <p:spPr>
            <a:xfrm rot="2187854">
              <a:off x="6665186" y="1117174"/>
              <a:ext cx="27424" cy="87547"/>
            </a:xfrm>
            <a:custGeom>
              <a:avLst/>
              <a:gdLst/>
              <a:ahLst/>
              <a:cxnLst/>
              <a:rect l="l" t="t" r="r" b="b"/>
              <a:pathLst>
                <a:path w="1097" h="3502" extrusionOk="0">
                  <a:moveTo>
                    <a:pt x="406" y="1"/>
                  </a:moveTo>
                  <a:lnTo>
                    <a:pt x="1" y="84"/>
                  </a:lnTo>
                  <a:lnTo>
                    <a:pt x="691" y="3501"/>
                  </a:lnTo>
                  <a:lnTo>
                    <a:pt x="1096" y="3418"/>
                  </a:lnTo>
                  <a:lnTo>
                    <a:pt x="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38"/>
            <p:cNvSpPr/>
            <p:nvPr/>
          </p:nvSpPr>
          <p:spPr>
            <a:xfrm rot="2187854">
              <a:off x="6623322" y="1098731"/>
              <a:ext cx="531006" cy="146270"/>
            </a:xfrm>
            <a:custGeom>
              <a:avLst/>
              <a:gdLst/>
              <a:ahLst/>
              <a:cxnLst/>
              <a:rect l="l" t="t" r="r" b="b"/>
              <a:pathLst>
                <a:path w="21241" h="5851" extrusionOk="0">
                  <a:moveTo>
                    <a:pt x="14409" y="0"/>
                  </a:moveTo>
                  <a:cubicBezTo>
                    <a:pt x="13107" y="0"/>
                    <a:pt x="11624" y="131"/>
                    <a:pt x="9966" y="469"/>
                  </a:cubicBezTo>
                  <a:cubicBezTo>
                    <a:pt x="2584" y="1969"/>
                    <a:pt x="0" y="5850"/>
                    <a:pt x="0" y="5850"/>
                  </a:cubicBezTo>
                  <a:lnTo>
                    <a:pt x="21241" y="1552"/>
                  </a:lnTo>
                  <a:cubicBezTo>
                    <a:pt x="21241" y="1552"/>
                    <a:pt x="18895" y="0"/>
                    <a:pt x="14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38"/>
            <p:cNvSpPr/>
            <p:nvPr/>
          </p:nvSpPr>
          <p:spPr>
            <a:xfrm rot="2187854">
              <a:off x="6403983" y="1724130"/>
              <a:ext cx="378637" cy="144970"/>
            </a:xfrm>
            <a:custGeom>
              <a:avLst/>
              <a:gdLst/>
              <a:ahLst/>
              <a:cxnLst/>
              <a:rect l="l" t="t" r="r" b="b"/>
              <a:pathLst>
                <a:path w="15146" h="5799" extrusionOk="0">
                  <a:moveTo>
                    <a:pt x="14574" y="1"/>
                  </a:moveTo>
                  <a:lnTo>
                    <a:pt x="1" y="2953"/>
                  </a:lnTo>
                  <a:lnTo>
                    <a:pt x="572" y="5799"/>
                  </a:lnTo>
                  <a:lnTo>
                    <a:pt x="15146" y="2834"/>
                  </a:lnTo>
                  <a:lnTo>
                    <a:pt x="145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38"/>
            <p:cNvSpPr/>
            <p:nvPr/>
          </p:nvSpPr>
          <p:spPr>
            <a:xfrm rot="2187854">
              <a:off x="6643050" y="1809695"/>
              <a:ext cx="112546" cy="66098"/>
            </a:xfrm>
            <a:custGeom>
              <a:avLst/>
              <a:gdLst/>
              <a:ahLst/>
              <a:cxnLst/>
              <a:rect l="l" t="t" r="r" b="b"/>
              <a:pathLst>
                <a:path w="4502" h="2644" extrusionOk="0">
                  <a:moveTo>
                    <a:pt x="4144" y="0"/>
                  </a:moveTo>
                  <a:lnTo>
                    <a:pt x="1" y="846"/>
                  </a:lnTo>
                  <a:lnTo>
                    <a:pt x="370" y="2643"/>
                  </a:lnTo>
                  <a:lnTo>
                    <a:pt x="4501" y="1798"/>
                  </a:lnTo>
                  <a:lnTo>
                    <a:pt x="41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38"/>
            <p:cNvSpPr/>
            <p:nvPr/>
          </p:nvSpPr>
          <p:spPr>
            <a:xfrm rot="2187854">
              <a:off x="6625798" y="1790072"/>
              <a:ext cx="21449" cy="47373"/>
            </a:xfrm>
            <a:custGeom>
              <a:avLst/>
              <a:gdLst/>
              <a:ahLst/>
              <a:cxnLst/>
              <a:rect l="l" t="t" r="r" b="b"/>
              <a:pathLst>
                <a:path w="858" h="1895" extrusionOk="0">
                  <a:moveTo>
                    <a:pt x="501" y="1"/>
                  </a:moveTo>
                  <a:lnTo>
                    <a:pt x="1" y="96"/>
                  </a:lnTo>
                  <a:lnTo>
                    <a:pt x="370" y="1894"/>
                  </a:lnTo>
                  <a:lnTo>
                    <a:pt x="858" y="1787"/>
                  </a:lnTo>
                  <a:lnTo>
                    <a:pt x="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38"/>
            <p:cNvSpPr/>
            <p:nvPr/>
          </p:nvSpPr>
          <p:spPr>
            <a:xfrm rot="2187854">
              <a:off x="6436820" y="1704355"/>
              <a:ext cx="40799" cy="51498"/>
            </a:xfrm>
            <a:custGeom>
              <a:avLst/>
              <a:gdLst/>
              <a:ahLst/>
              <a:cxnLst/>
              <a:rect l="l" t="t" r="r" b="b"/>
              <a:pathLst>
                <a:path w="1632" h="2060" extrusionOk="0">
                  <a:moveTo>
                    <a:pt x="1263" y="0"/>
                  </a:moveTo>
                  <a:lnTo>
                    <a:pt x="1" y="262"/>
                  </a:lnTo>
                  <a:lnTo>
                    <a:pt x="370" y="2060"/>
                  </a:lnTo>
                  <a:lnTo>
                    <a:pt x="1632" y="1798"/>
                  </a:lnTo>
                  <a:lnTo>
                    <a:pt x="1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38"/>
            <p:cNvSpPr/>
            <p:nvPr/>
          </p:nvSpPr>
          <p:spPr>
            <a:xfrm rot="2187854">
              <a:off x="6387829" y="1789656"/>
              <a:ext cx="364337" cy="101046"/>
            </a:xfrm>
            <a:custGeom>
              <a:avLst/>
              <a:gdLst/>
              <a:ahLst/>
              <a:cxnLst/>
              <a:rect l="l" t="t" r="r" b="b"/>
              <a:pathLst>
                <a:path w="14574" h="4042" extrusionOk="0">
                  <a:moveTo>
                    <a:pt x="14574" y="0"/>
                  </a:moveTo>
                  <a:lnTo>
                    <a:pt x="0" y="2953"/>
                  </a:lnTo>
                  <a:cubicBezTo>
                    <a:pt x="0" y="2953"/>
                    <a:pt x="2043" y="4042"/>
                    <a:pt x="5126" y="4042"/>
                  </a:cubicBezTo>
                  <a:cubicBezTo>
                    <a:pt x="5939" y="4042"/>
                    <a:pt x="6824" y="3966"/>
                    <a:pt x="7763" y="3775"/>
                  </a:cubicBezTo>
                  <a:cubicBezTo>
                    <a:pt x="12252" y="2870"/>
                    <a:pt x="14574" y="0"/>
                    <a:pt x="145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38"/>
            <p:cNvSpPr/>
            <p:nvPr/>
          </p:nvSpPr>
          <p:spPr>
            <a:xfrm rot="2187854">
              <a:off x="6412077" y="1788599"/>
              <a:ext cx="36049" cy="108671"/>
            </a:xfrm>
            <a:custGeom>
              <a:avLst/>
              <a:gdLst/>
              <a:ahLst/>
              <a:cxnLst/>
              <a:rect l="l" t="t" r="r" b="b"/>
              <a:pathLst>
                <a:path w="1442" h="4347" extrusionOk="0">
                  <a:moveTo>
                    <a:pt x="751" y="1"/>
                  </a:moveTo>
                  <a:lnTo>
                    <a:pt x="1" y="2548"/>
                  </a:lnTo>
                  <a:lnTo>
                    <a:pt x="548" y="4346"/>
                  </a:lnTo>
                  <a:lnTo>
                    <a:pt x="870" y="4287"/>
                  </a:lnTo>
                  <a:lnTo>
                    <a:pt x="489" y="2441"/>
                  </a:lnTo>
                  <a:lnTo>
                    <a:pt x="1441" y="167"/>
                  </a:lnTo>
                  <a:lnTo>
                    <a:pt x="7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38"/>
            <p:cNvSpPr/>
            <p:nvPr/>
          </p:nvSpPr>
          <p:spPr>
            <a:xfrm rot="2187854">
              <a:off x="6283644" y="1865368"/>
              <a:ext cx="191393" cy="70473"/>
            </a:xfrm>
            <a:custGeom>
              <a:avLst/>
              <a:gdLst/>
              <a:ahLst/>
              <a:cxnLst/>
              <a:rect l="l" t="t" r="r" b="b"/>
              <a:pathLst>
                <a:path w="7656" h="2819" extrusionOk="0">
                  <a:moveTo>
                    <a:pt x="3119" y="0"/>
                  </a:moveTo>
                  <a:cubicBezTo>
                    <a:pt x="993" y="0"/>
                    <a:pt x="0" y="1092"/>
                    <a:pt x="0" y="1092"/>
                  </a:cubicBezTo>
                  <a:lnTo>
                    <a:pt x="7656" y="2818"/>
                  </a:lnTo>
                  <a:cubicBezTo>
                    <a:pt x="7656" y="2818"/>
                    <a:pt x="6977" y="508"/>
                    <a:pt x="4144" y="80"/>
                  </a:cubicBezTo>
                  <a:cubicBezTo>
                    <a:pt x="3777" y="24"/>
                    <a:pt x="3435"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38"/>
            <p:cNvSpPr/>
            <p:nvPr/>
          </p:nvSpPr>
          <p:spPr>
            <a:xfrm rot="2187854">
              <a:off x="6264113" y="1876711"/>
              <a:ext cx="203318" cy="76472"/>
            </a:xfrm>
            <a:custGeom>
              <a:avLst/>
              <a:gdLst/>
              <a:ahLst/>
              <a:cxnLst/>
              <a:rect l="l" t="t" r="r" b="b"/>
              <a:pathLst>
                <a:path w="8133" h="3059" extrusionOk="0">
                  <a:moveTo>
                    <a:pt x="2208" y="0"/>
                  </a:moveTo>
                  <a:cubicBezTo>
                    <a:pt x="1063" y="0"/>
                    <a:pt x="248" y="253"/>
                    <a:pt x="156" y="714"/>
                  </a:cubicBezTo>
                  <a:cubicBezTo>
                    <a:pt x="1" y="1428"/>
                    <a:pt x="1632" y="2380"/>
                    <a:pt x="3799" y="2821"/>
                  </a:cubicBezTo>
                  <a:cubicBezTo>
                    <a:pt x="4568" y="2982"/>
                    <a:pt x="5300" y="3058"/>
                    <a:pt x="5931" y="3058"/>
                  </a:cubicBezTo>
                  <a:cubicBezTo>
                    <a:pt x="7077" y="3058"/>
                    <a:pt x="7890" y="2805"/>
                    <a:pt x="7990" y="2345"/>
                  </a:cubicBezTo>
                  <a:cubicBezTo>
                    <a:pt x="8133" y="1630"/>
                    <a:pt x="6502" y="690"/>
                    <a:pt x="4335" y="237"/>
                  </a:cubicBezTo>
                  <a:cubicBezTo>
                    <a:pt x="3570" y="77"/>
                    <a:pt x="2839" y="0"/>
                    <a:pt x="2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38"/>
            <p:cNvSpPr/>
            <p:nvPr/>
          </p:nvSpPr>
          <p:spPr>
            <a:xfrm rot="2187854">
              <a:off x="6333275" y="1905637"/>
              <a:ext cx="32749" cy="68773"/>
            </a:xfrm>
            <a:custGeom>
              <a:avLst/>
              <a:gdLst/>
              <a:ahLst/>
              <a:cxnLst/>
              <a:rect l="l" t="t" r="r" b="b"/>
              <a:pathLst>
                <a:path w="1310" h="2751" extrusionOk="0">
                  <a:moveTo>
                    <a:pt x="96" y="1"/>
                  </a:moveTo>
                  <a:lnTo>
                    <a:pt x="0" y="2751"/>
                  </a:lnTo>
                  <a:lnTo>
                    <a:pt x="1310" y="251"/>
                  </a:lnTo>
                  <a:lnTo>
                    <a:pt x="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38"/>
            <p:cNvSpPr/>
            <p:nvPr/>
          </p:nvSpPr>
          <p:spPr>
            <a:xfrm rot="2187854">
              <a:off x="6612155" y="1893490"/>
              <a:ext cx="66098" cy="120571"/>
            </a:xfrm>
            <a:custGeom>
              <a:avLst/>
              <a:gdLst/>
              <a:ahLst/>
              <a:cxnLst/>
              <a:rect l="l" t="t" r="r" b="b"/>
              <a:pathLst>
                <a:path w="2644" h="4823" extrusionOk="0">
                  <a:moveTo>
                    <a:pt x="607" y="1"/>
                  </a:moveTo>
                  <a:lnTo>
                    <a:pt x="0" y="429"/>
                  </a:lnTo>
                  <a:lnTo>
                    <a:pt x="369" y="4823"/>
                  </a:lnTo>
                  <a:lnTo>
                    <a:pt x="2643" y="4084"/>
                  </a:lnTo>
                  <a:lnTo>
                    <a:pt x="2524" y="3525"/>
                  </a:lnTo>
                  <a:lnTo>
                    <a:pt x="965" y="4180"/>
                  </a:lnTo>
                  <a:lnTo>
                    <a:pt x="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38"/>
            <p:cNvSpPr/>
            <p:nvPr/>
          </p:nvSpPr>
          <p:spPr>
            <a:xfrm rot="2187854">
              <a:off x="6633191" y="1917154"/>
              <a:ext cx="73247" cy="192893"/>
            </a:xfrm>
            <a:custGeom>
              <a:avLst/>
              <a:gdLst/>
              <a:ahLst/>
              <a:cxnLst/>
              <a:rect l="l" t="t" r="r" b="b"/>
              <a:pathLst>
                <a:path w="2930" h="7716" extrusionOk="0">
                  <a:moveTo>
                    <a:pt x="2930" y="0"/>
                  </a:moveTo>
                  <a:cubicBezTo>
                    <a:pt x="2929" y="1"/>
                    <a:pt x="656" y="763"/>
                    <a:pt x="334" y="3608"/>
                  </a:cubicBezTo>
                  <a:cubicBezTo>
                    <a:pt x="1" y="6454"/>
                    <a:pt x="1489" y="7716"/>
                    <a:pt x="1489" y="7716"/>
                  </a:cubicBezTo>
                  <a:lnTo>
                    <a:pt x="2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38"/>
            <p:cNvSpPr/>
            <p:nvPr/>
          </p:nvSpPr>
          <p:spPr>
            <a:xfrm rot="2187854">
              <a:off x="6646551" y="1931012"/>
              <a:ext cx="83972" cy="197668"/>
            </a:xfrm>
            <a:custGeom>
              <a:avLst/>
              <a:gdLst/>
              <a:ahLst/>
              <a:cxnLst/>
              <a:rect l="l" t="t" r="r" b="b"/>
              <a:pathLst>
                <a:path w="3359" h="7907" extrusionOk="0">
                  <a:moveTo>
                    <a:pt x="2284" y="1"/>
                  </a:moveTo>
                  <a:cubicBezTo>
                    <a:pt x="1573" y="1"/>
                    <a:pt x="738" y="1628"/>
                    <a:pt x="382" y="3733"/>
                  </a:cubicBezTo>
                  <a:cubicBezTo>
                    <a:pt x="1" y="5912"/>
                    <a:pt x="286" y="7781"/>
                    <a:pt x="1013" y="7900"/>
                  </a:cubicBezTo>
                  <a:cubicBezTo>
                    <a:pt x="1037" y="7904"/>
                    <a:pt x="1061" y="7906"/>
                    <a:pt x="1086" y="7906"/>
                  </a:cubicBezTo>
                  <a:cubicBezTo>
                    <a:pt x="1787" y="7906"/>
                    <a:pt x="2633" y="6279"/>
                    <a:pt x="2989" y="4174"/>
                  </a:cubicBezTo>
                  <a:cubicBezTo>
                    <a:pt x="3358" y="1995"/>
                    <a:pt x="3073" y="138"/>
                    <a:pt x="2358" y="7"/>
                  </a:cubicBezTo>
                  <a:cubicBezTo>
                    <a:pt x="2334" y="3"/>
                    <a:pt x="2309" y="1"/>
                    <a:pt x="2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38"/>
            <p:cNvSpPr/>
            <p:nvPr/>
          </p:nvSpPr>
          <p:spPr>
            <a:xfrm rot="2187854">
              <a:off x="6680114" y="2030342"/>
              <a:ext cx="68798" cy="30374"/>
            </a:xfrm>
            <a:custGeom>
              <a:avLst/>
              <a:gdLst/>
              <a:ahLst/>
              <a:cxnLst/>
              <a:rect l="l" t="t" r="r" b="b"/>
              <a:pathLst>
                <a:path w="2752" h="1215" extrusionOk="0">
                  <a:moveTo>
                    <a:pt x="203" y="0"/>
                  </a:moveTo>
                  <a:lnTo>
                    <a:pt x="1" y="1215"/>
                  </a:lnTo>
                  <a:lnTo>
                    <a:pt x="2751" y="1215"/>
                  </a:lnTo>
                  <a:lnTo>
                    <a:pt x="2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38"/>
            <p:cNvSpPr/>
            <p:nvPr/>
          </p:nvSpPr>
          <p:spPr>
            <a:xfrm rot="2187854">
              <a:off x="6979045" y="1643481"/>
              <a:ext cx="867670" cy="429510"/>
            </a:xfrm>
            <a:custGeom>
              <a:avLst/>
              <a:gdLst/>
              <a:ahLst/>
              <a:cxnLst/>
              <a:rect l="l" t="t" r="r" b="b"/>
              <a:pathLst>
                <a:path w="34708" h="17181" extrusionOk="0">
                  <a:moveTo>
                    <a:pt x="32564" y="0"/>
                  </a:moveTo>
                  <a:lnTo>
                    <a:pt x="1" y="6608"/>
                  </a:lnTo>
                  <a:lnTo>
                    <a:pt x="2144" y="17181"/>
                  </a:lnTo>
                  <a:lnTo>
                    <a:pt x="34708" y="10573"/>
                  </a:lnTo>
                  <a:lnTo>
                    <a:pt x="32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7" name="Google Shape;12597;p38"/>
            <p:cNvSpPr/>
            <p:nvPr/>
          </p:nvSpPr>
          <p:spPr>
            <a:xfrm rot="2187854">
              <a:off x="5584309" y="1004695"/>
              <a:ext cx="867670" cy="429535"/>
            </a:xfrm>
            <a:custGeom>
              <a:avLst/>
              <a:gdLst/>
              <a:ahLst/>
              <a:cxnLst/>
              <a:rect l="l" t="t" r="r" b="b"/>
              <a:pathLst>
                <a:path w="34708" h="17182" extrusionOk="0">
                  <a:moveTo>
                    <a:pt x="32564" y="1"/>
                  </a:moveTo>
                  <a:lnTo>
                    <a:pt x="1" y="6609"/>
                  </a:lnTo>
                  <a:lnTo>
                    <a:pt x="2144" y="17182"/>
                  </a:lnTo>
                  <a:lnTo>
                    <a:pt x="34707" y="10574"/>
                  </a:lnTo>
                  <a:lnTo>
                    <a:pt x="32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8" name="Google Shape;12598;p38"/>
            <p:cNvGrpSpPr/>
            <p:nvPr/>
          </p:nvGrpSpPr>
          <p:grpSpPr>
            <a:xfrm>
              <a:off x="5597858" y="922501"/>
              <a:ext cx="2232686" cy="1230760"/>
              <a:chOff x="5597858" y="922501"/>
              <a:chExt cx="2232686" cy="1230760"/>
            </a:xfrm>
          </p:grpSpPr>
          <p:sp>
            <p:nvSpPr>
              <p:cNvPr id="12599" name="Google Shape;12599;p38"/>
              <p:cNvSpPr/>
              <p:nvPr/>
            </p:nvSpPr>
            <p:spPr>
              <a:xfrm rot="2187854">
                <a:off x="7065935" y="1604415"/>
                <a:ext cx="189043" cy="133070"/>
              </a:xfrm>
              <a:custGeom>
                <a:avLst/>
                <a:gdLst/>
                <a:ahLst/>
                <a:cxnLst/>
                <a:rect l="l" t="t" r="r" b="b"/>
                <a:pathLst>
                  <a:path w="7562" h="5323" extrusionOk="0">
                    <a:moveTo>
                      <a:pt x="6752" y="1"/>
                    </a:moveTo>
                    <a:lnTo>
                      <a:pt x="1" y="1370"/>
                    </a:lnTo>
                    <a:lnTo>
                      <a:pt x="811" y="5323"/>
                    </a:lnTo>
                    <a:lnTo>
                      <a:pt x="7561" y="3954"/>
                    </a:lnTo>
                    <a:lnTo>
                      <a:pt x="67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0" name="Google Shape;12600;p38"/>
              <p:cNvSpPr/>
              <p:nvPr/>
            </p:nvSpPr>
            <p:spPr>
              <a:xfrm rot="2187854">
                <a:off x="7013673" y="1716683"/>
                <a:ext cx="188718" cy="133070"/>
              </a:xfrm>
              <a:custGeom>
                <a:avLst/>
                <a:gdLst/>
                <a:ahLst/>
                <a:cxnLst/>
                <a:rect l="l" t="t" r="r" b="b"/>
                <a:pathLst>
                  <a:path w="7549" h="5323" extrusionOk="0">
                    <a:moveTo>
                      <a:pt x="6751" y="0"/>
                    </a:moveTo>
                    <a:lnTo>
                      <a:pt x="0" y="1370"/>
                    </a:lnTo>
                    <a:lnTo>
                      <a:pt x="810" y="5323"/>
                    </a:lnTo>
                    <a:lnTo>
                      <a:pt x="7549" y="3953"/>
                    </a:lnTo>
                    <a:lnTo>
                      <a:pt x="6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1" name="Google Shape;12601;p38"/>
              <p:cNvSpPr/>
              <p:nvPr/>
            </p:nvSpPr>
            <p:spPr>
              <a:xfrm rot="2187854">
                <a:off x="7246730" y="1689783"/>
                <a:ext cx="188718" cy="133070"/>
              </a:xfrm>
              <a:custGeom>
                <a:avLst/>
                <a:gdLst/>
                <a:ahLst/>
                <a:cxnLst/>
                <a:rect l="l" t="t" r="r" b="b"/>
                <a:pathLst>
                  <a:path w="7549" h="5323" extrusionOk="0">
                    <a:moveTo>
                      <a:pt x="6739" y="1"/>
                    </a:moveTo>
                    <a:lnTo>
                      <a:pt x="0" y="1370"/>
                    </a:lnTo>
                    <a:lnTo>
                      <a:pt x="798" y="5323"/>
                    </a:lnTo>
                    <a:lnTo>
                      <a:pt x="7549" y="3954"/>
                    </a:lnTo>
                    <a:lnTo>
                      <a:pt x="6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38"/>
              <p:cNvSpPr/>
              <p:nvPr/>
            </p:nvSpPr>
            <p:spPr>
              <a:xfrm rot="2187854">
                <a:off x="7194416" y="1802132"/>
                <a:ext cx="188718" cy="133070"/>
              </a:xfrm>
              <a:custGeom>
                <a:avLst/>
                <a:gdLst/>
                <a:ahLst/>
                <a:cxnLst/>
                <a:rect l="l" t="t" r="r" b="b"/>
                <a:pathLst>
                  <a:path w="7549" h="5323" extrusionOk="0">
                    <a:moveTo>
                      <a:pt x="6739" y="1"/>
                    </a:moveTo>
                    <a:lnTo>
                      <a:pt x="0" y="1370"/>
                    </a:lnTo>
                    <a:lnTo>
                      <a:pt x="798" y="5323"/>
                    </a:lnTo>
                    <a:lnTo>
                      <a:pt x="7549" y="3954"/>
                    </a:lnTo>
                    <a:lnTo>
                      <a:pt x="6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38"/>
              <p:cNvSpPr/>
              <p:nvPr/>
            </p:nvSpPr>
            <p:spPr>
              <a:xfrm rot="2187854">
                <a:off x="7444991" y="1773418"/>
                <a:ext cx="188718" cy="133370"/>
              </a:xfrm>
              <a:custGeom>
                <a:avLst/>
                <a:gdLst/>
                <a:ahLst/>
                <a:cxnLst/>
                <a:rect l="l" t="t" r="r" b="b"/>
                <a:pathLst>
                  <a:path w="7549" h="5335" extrusionOk="0">
                    <a:moveTo>
                      <a:pt x="6739" y="1"/>
                    </a:moveTo>
                    <a:lnTo>
                      <a:pt x="0" y="1382"/>
                    </a:lnTo>
                    <a:lnTo>
                      <a:pt x="810" y="5335"/>
                    </a:lnTo>
                    <a:lnTo>
                      <a:pt x="7549" y="3966"/>
                    </a:lnTo>
                    <a:lnTo>
                      <a:pt x="6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38"/>
              <p:cNvSpPr/>
              <p:nvPr/>
            </p:nvSpPr>
            <p:spPr>
              <a:xfrm rot="2187854">
                <a:off x="7387917" y="1891859"/>
                <a:ext cx="188743" cy="133070"/>
              </a:xfrm>
              <a:custGeom>
                <a:avLst/>
                <a:gdLst/>
                <a:ahLst/>
                <a:cxnLst/>
                <a:rect l="l" t="t" r="r" b="b"/>
                <a:pathLst>
                  <a:path w="7550" h="5323" extrusionOk="0">
                    <a:moveTo>
                      <a:pt x="6739" y="0"/>
                    </a:moveTo>
                    <a:lnTo>
                      <a:pt x="1" y="1357"/>
                    </a:lnTo>
                    <a:lnTo>
                      <a:pt x="798" y="5322"/>
                    </a:lnTo>
                    <a:lnTo>
                      <a:pt x="7549" y="3953"/>
                    </a:lnTo>
                    <a:lnTo>
                      <a:pt x="67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5" name="Google Shape;12605;p38"/>
              <p:cNvSpPr/>
              <p:nvPr/>
            </p:nvSpPr>
            <p:spPr>
              <a:xfrm rot="2187854">
                <a:off x="7620733" y="1864780"/>
                <a:ext cx="188743" cy="133070"/>
              </a:xfrm>
              <a:custGeom>
                <a:avLst/>
                <a:gdLst/>
                <a:ahLst/>
                <a:cxnLst/>
                <a:rect l="l" t="t" r="r" b="b"/>
                <a:pathLst>
                  <a:path w="7550" h="5323" extrusionOk="0">
                    <a:moveTo>
                      <a:pt x="6751" y="1"/>
                    </a:moveTo>
                    <a:lnTo>
                      <a:pt x="1" y="1370"/>
                    </a:lnTo>
                    <a:lnTo>
                      <a:pt x="810" y="5323"/>
                    </a:lnTo>
                    <a:lnTo>
                      <a:pt x="7549" y="3953"/>
                    </a:lnTo>
                    <a:lnTo>
                      <a:pt x="67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38"/>
              <p:cNvSpPr/>
              <p:nvPr/>
            </p:nvSpPr>
            <p:spPr>
              <a:xfrm rot="2187854">
                <a:off x="7568419" y="1977130"/>
                <a:ext cx="188743" cy="133070"/>
              </a:xfrm>
              <a:custGeom>
                <a:avLst/>
                <a:gdLst/>
                <a:ahLst/>
                <a:cxnLst/>
                <a:rect l="l" t="t" r="r" b="b"/>
                <a:pathLst>
                  <a:path w="7550" h="5323" extrusionOk="0">
                    <a:moveTo>
                      <a:pt x="6752" y="0"/>
                    </a:moveTo>
                    <a:lnTo>
                      <a:pt x="1" y="1370"/>
                    </a:lnTo>
                    <a:lnTo>
                      <a:pt x="810" y="5322"/>
                    </a:lnTo>
                    <a:lnTo>
                      <a:pt x="7549" y="3953"/>
                    </a:lnTo>
                    <a:lnTo>
                      <a:pt x="67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07" name="Google Shape;12607;p38"/>
              <p:cNvGrpSpPr/>
              <p:nvPr/>
            </p:nvGrpSpPr>
            <p:grpSpPr>
              <a:xfrm>
                <a:off x="5597858" y="922501"/>
                <a:ext cx="842360" cy="591997"/>
                <a:chOff x="5597858" y="922501"/>
                <a:chExt cx="842360" cy="591997"/>
              </a:xfrm>
            </p:grpSpPr>
            <p:sp>
              <p:nvSpPr>
                <p:cNvPr id="12608" name="Google Shape;12608;p38"/>
                <p:cNvSpPr/>
                <p:nvPr/>
              </p:nvSpPr>
              <p:spPr>
                <a:xfrm rot="2187854">
                  <a:off x="5671191" y="965652"/>
                  <a:ext cx="189043" cy="133070"/>
                </a:xfrm>
                <a:custGeom>
                  <a:avLst/>
                  <a:gdLst/>
                  <a:ahLst/>
                  <a:cxnLst/>
                  <a:rect l="l" t="t" r="r" b="b"/>
                  <a:pathLst>
                    <a:path w="7562" h="5323" extrusionOk="0">
                      <a:moveTo>
                        <a:pt x="6752" y="0"/>
                      </a:moveTo>
                      <a:lnTo>
                        <a:pt x="1" y="1370"/>
                      </a:lnTo>
                      <a:lnTo>
                        <a:pt x="810" y="5322"/>
                      </a:lnTo>
                      <a:lnTo>
                        <a:pt x="7561" y="3953"/>
                      </a:lnTo>
                      <a:lnTo>
                        <a:pt x="67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38"/>
                <p:cNvSpPr/>
                <p:nvPr/>
              </p:nvSpPr>
              <p:spPr>
                <a:xfrm rot="2187854">
                  <a:off x="5618929" y="1077920"/>
                  <a:ext cx="188718" cy="133070"/>
                </a:xfrm>
                <a:custGeom>
                  <a:avLst/>
                  <a:gdLst/>
                  <a:ahLst/>
                  <a:cxnLst/>
                  <a:rect l="l" t="t" r="r" b="b"/>
                  <a:pathLst>
                    <a:path w="7549" h="5323" extrusionOk="0">
                      <a:moveTo>
                        <a:pt x="6751" y="0"/>
                      </a:moveTo>
                      <a:lnTo>
                        <a:pt x="0" y="1369"/>
                      </a:lnTo>
                      <a:lnTo>
                        <a:pt x="810" y="5322"/>
                      </a:lnTo>
                      <a:lnTo>
                        <a:pt x="7549" y="3953"/>
                      </a:lnTo>
                      <a:lnTo>
                        <a:pt x="6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38"/>
                <p:cNvSpPr/>
                <p:nvPr/>
              </p:nvSpPr>
              <p:spPr>
                <a:xfrm rot="2187854">
                  <a:off x="5851986" y="1051020"/>
                  <a:ext cx="188718" cy="133070"/>
                </a:xfrm>
                <a:custGeom>
                  <a:avLst/>
                  <a:gdLst/>
                  <a:ahLst/>
                  <a:cxnLst/>
                  <a:rect l="l" t="t" r="r" b="b"/>
                  <a:pathLst>
                    <a:path w="7549" h="5323" extrusionOk="0">
                      <a:moveTo>
                        <a:pt x="6739" y="1"/>
                      </a:moveTo>
                      <a:lnTo>
                        <a:pt x="0" y="1370"/>
                      </a:lnTo>
                      <a:lnTo>
                        <a:pt x="798" y="5323"/>
                      </a:lnTo>
                      <a:lnTo>
                        <a:pt x="7549" y="3953"/>
                      </a:lnTo>
                      <a:lnTo>
                        <a:pt x="6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38"/>
                <p:cNvSpPr/>
                <p:nvPr/>
              </p:nvSpPr>
              <p:spPr>
                <a:xfrm rot="2187854">
                  <a:off x="5799672" y="1163369"/>
                  <a:ext cx="188718" cy="133070"/>
                </a:xfrm>
                <a:custGeom>
                  <a:avLst/>
                  <a:gdLst/>
                  <a:ahLst/>
                  <a:cxnLst/>
                  <a:rect l="l" t="t" r="r" b="b"/>
                  <a:pathLst>
                    <a:path w="7549" h="5323" extrusionOk="0">
                      <a:moveTo>
                        <a:pt x="6739" y="0"/>
                      </a:moveTo>
                      <a:lnTo>
                        <a:pt x="0" y="1370"/>
                      </a:lnTo>
                      <a:lnTo>
                        <a:pt x="798" y="5322"/>
                      </a:lnTo>
                      <a:lnTo>
                        <a:pt x="7549" y="3953"/>
                      </a:lnTo>
                      <a:lnTo>
                        <a:pt x="67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38"/>
                <p:cNvSpPr/>
                <p:nvPr/>
              </p:nvSpPr>
              <p:spPr>
                <a:xfrm rot="2187854">
                  <a:off x="6045578" y="1140468"/>
                  <a:ext cx="188718" cy="133370"/>
                </a:xfrm>
                <a:custGeom>
                  <a:avLst/>
                  <a:gdLst/>
                  <a:ahLst/>
                  <a:cxnLst/>
                  <a:rect l="l" t="t" r="r" b="b"/>
                  <a:pathLst>
                    <a:path w="7549" h="5335" extrusionOk="0">
                      <a:moveTo>
                        <a:pt x="6751" y="0"/>
                      </a:moveTo>
                      <a:lnTo>
                        <a:pt x="0" y="1369"/>
                      </a:lnTo>
                      <a:lnTo>
                        <a:pt x="798" y="5334"/>
                      </a:lnTo>
                      <a:lnTo>
                        <a:pt x="7549" y="3965"/>
                      </a:lnTo>
                      <a:lnTo>
                        <a:pt x="6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38"/>
                <p:cNvSpPr/>
                <p:nvPr/>
              </p:nvSpPr>
              <p:spPr>
                <a:xfrm rot="2187854">
                  <a:off x="5993190" y="1253068"/>
                  <a:ext cx="188718" cy="133070"/>
                </a:xfrm>
                <a:custGeom>
                  <a:avLst/>
                  <a:gdLst/>
                  <a:ahLst/>
                  <a:cxnLst/>
                  <a:rect l="l" t="t" r="r" b="b"/>
                  <a:pathLst>
                    <a:path w="7549" h="5323" extrusionOk="0">
                      <a:moveTo>
                        <a:pt x="6739" y="1"/>
                      </a:moveTo>
                      <a:lnTo>
                        <a:pt x="0" y="1370"/>
                      </a:lnTo>
                      <a:lnTo>
                        <a:pt x="798" y="5323"/>
                      </a:lnTo>
                      <a:lnTo>
                        <a:pt x="7549" y="3954"/>
                      </a:lnTo>
                      <a:lnTo>
                        <a:pt x="6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38"/>
                <p:cNvSpPr/>
                <p:nvPr/>
              </p:nvSpPr>
              <p:spPr>
                <a:xfrm rot="2187854">
                  <a:off x="6229980" y="1221371"/>
                  <a:ext cx="189018" cy="133670"/>
                </a:xfrm>
                <a:custGeom>
                  <a:avLst/>
                  <a:gdLst/>
                  <a:ahLst/>
                  <a:cxnLst/>
                  <a:rect l="l" t="t" r="r" b="b"/>
                  <a:pathLst>
                    <a:path w="7561" h="5347" extrusionOk="0">
                      <a:moveTo>
                        <a:pt x="6751" y="0"/>
                      </a:moveTo>
                      <a:lnTo>
                        <a:pt x="0" y="1381"/>
                      </a:lnTo>
                      <a:lnTo>
                        <a:pt x="810" y="5346"/>
                      </a:lnTo>
                      <a:lnTo>
                        <a:pt x="7561" y="3965"/>
                      </a:lnTo>
                      <a:lnTo>
                        <a:pt x="6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38"/>
                <p:cNvSpPr/>
                <p:nvPr/>
              </p:nvSpPr>
              <p:spPr>
                <a:xfrm rot="2187854">
                  <a:off x="6173675" y="1338367"/>
                  <a:ext cx="188743" cy="133070"/>
                </a:xfrm>
                <a:custGeom>
                  <a:avLst/>
                  <a:gdLst/>
                  <a:ahLst/>
                  <a:cxnLst/>
                  <a:rect l="l" t="t" r="r" b="b"/>
                  <a:pathLst>
                    <a:path w="7550" h="5323" extrusionOk="0">
                      <a:moveTo>
                        <a:pt x="6752" y="0"/>
                      </a:moveTo>
                      <a:lnTo>
                        <a:pt x="1" y="1369"/>
                      </a:lnTo>
                      <a:lnTo>
                        <a:pt x="810" y="5322"/>
                      </a:lnTo>
                      <a:lnTo>
                        <a:pt x="7549" y="3953"/>
                      </a:lnTo>
                      <a:lnTo>
                        <a:pt x="67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 name="Google Shape;13021;p48">
            <a:extLst>
              <a:ext uri="{FF2B5EF4-FFF2-40B4-BE49-F238E27FC236}">
                <a16:creationId xmlns:a16="http://schemas.microsoft.com/office/drawing/2014/main" id="{186696E8-1A37-0B64-B33F-D73CB44F6106}"/>
              </a:ext>
            </a:extLst>
          </p:cNvPr>
          <p:cNvSpPr txBox="1">
            <a:spLocks noGrp="1"/>
          </p:cNvSpPr>
          <p:nvPr>
            <p:ph type="subTitle" idx="1"/>
          </p:nvPr>
        </p:nvSpPr>
        <p:spPr>
          <a:xfrm>
            <a:off x="1279875" y="3774267"/>
            <a:ext cx="4548000" cy="522900"/>
          </a:xfrm>
          <a:prstGeom prst="rect">
            <a:avLst/>
          </a:prstGeom>
        </p:spPr>
        <p:txBody>
          <a:bodyPr spcFirstLastPara="1" wrap="square" lIns="91425" tIns="91425" rIns="137150" bIns="91425" anchor="t" anchorCtr="0">
            <a:noAutofit/>
          </a:bodyPr>
          <a:lstStyle/>
          <a:p>
            <a:pPr marL="0" lvl="0" indent="0" rtl="0">
              <a:spcBef>
                <a:spcPts val="0"/>
              </a:spcBef>
              <a:spcAft>
                <a:spcPts val="0"/>
              </a:spcAft>
              <a:buNone/>
            </a:pPr>
            <a:r>
              <a:rPr lang="en-US" b="1" dirty="0">
                <a:latin typeface="Calibri" panose="020F0502020204030204" pitchFamily="34" charset="0"/>
                <a:cs typeface="Calibri" panose="020F0502020204030204" pitchFamily="34" charset="0"/>
              </a:rPr>
              <a:t>Core Concepts</a:t>
            </a:r>
            <a:endParaRPr b="1" dirty="0">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19"/>
        <p:cNvGrpSpPr/>
        <p:nvPr/>
      </p:nvGrpSpPr>
      <p:grpSpPr>
        <a:xfrm>
          <a:off x="0" y="0"/>
          <a:ext cx="0" cy="0"/>
          <a:chOff x="0" y="0"/>
          <a:chExt cx="0" cy="0"/>
        </a:xfrm>
      </p:grpSpPr>
      <p:sp>
        <p:nvSpPr>
          <p:cNvPr id="12621" name="Google Shape;12621;p39"/>
          <p:cNvSpPr txBox="1">
            <a:spLocks noGrp="1"/>
          </p:cNvSpPr>
          <p:nvPr>
            <p:ph type="title" idx="2"/>
          </p:nvPr>
        </p:nvSpPr>
        <p:spPr>
          <a:xfrm>
            <a:off x="1016295" y="1763325"/>
            <a:ext cx="5611800" cy="123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Calibri" panose="020F0502020204030204" pitchFamily="34" charset="0"/>
                <a:cs typeface="Calibri" panose="020F0502020204030204" pitchFamily="34" charset="0"/>
              </a:rPr>
              <a:t>Temporal Decision Making in Complex Stochastic Environments</a:t>
            </a:r>
            <a:endParaRPr sz="2400" b="1" dirty="0">
              <a:latin typeface="Calibri" panose="020F0502020204030204" pitchFamily="34" charset="0"/>
              <a:cs typeface="Calibri" panose="020F0502020204030204" pitchFamily="34" charset="0"/>
            </a:endParaRPr>
          </a:p>
        </p:txBody>
      </p:sp>
      <p:grpSp>
        <p:nvGrpSpPr>
          <p:cNvPr id="12622" name="Google Shape;12622;p39"/>
          <p:cNvGrpSpPr/>
          <p:nvPr/>
        </p:nvGrpSpPr>
        <p:grpSpPr>
          <a:xfrm>
            <a:off x="5449380" y="4583153"/>
            <a:ext cx="3307171" cy="815228"/>
            <a:chOff x="1927575" y="3812950"/>
            <a:chExt cx="5397700" cy="1330550"/>
          </a:xfrm>
        </p:grpSpPr>
        <p:sp>
          <p:nvSpPr>
            <p:cNvPr id="12623" name="Google Shape;12623;p39"/>
            <p:cNvSpPr/>
            <p:nvPr/>
          </p:nvSpPr>
          <p:spPr>
            <a:xfrm>
              <a:off x="1927575" y="3812950"/>
              <a:ext cx="5397700" cy="1330550"/>
            </a:xfrm>
            <a:custGeom>
              <a:avLst/>
              <a:gdLst/>
              <a:ahLst/>
              <a:cxnLst/>
              <a:rect l="l" t="t" r="r" b="b"/>
              <a:pathLst>
                <a:path w="215908" h="53222" extrusionOk="0">
                  <a:moveTo>
                    <a:pt x="107945" y="1"/>
                  </a:moveTo>
                  <a:cubicBezTo>
                    <a:pt x="73342" y="1"/>
                    <a:pt x="38729" y="13116"/>
                    <a:pt x="12204" y="39387"/>
                  </a:cubicBezTo>
                  <a:cubicBezTo>
                    <a:pt x="7834" y="43721"/>
                    <a:pt x="3762" y="48340"/>
                    <a:pt x="0" y="53222"/>
                  </a:cubicBezTo>
                  <a:lnTo>
                    <a:pt x="215908" y="53222"/>
                  </a:lnTo>
                  <a:cubicBezTo>
                    <a:pt x="212419" y="48685"/>
                    <a:pt x="208657" y="44375"/>
                    <a:pt x="204633" y="40315"/>
                  </a:cubicBezTo>
                  <a:cubicBezTo>
                    <a:pt x="178022" y="13453"/>
                    <a:pt x="142988" y="1"/>
                    <a:pt x="107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39"/>
            <p:cNvSpPr/>
            <p:nvPr/>
          </p:nvSpPr>
          <p:spPr>
            <a:xfrm>
              <a:off x="5862875" y="4044825"/>
              <a:ext cx="831075" cy="491575"/>
            </a:xfrm>
            <a:custGeom>
              <a:avLst/>
              <a:gdLst/>
              <a:ahLst/>
              <a:cxnLst/>
              <a:rect l="l" t="t" r="r" b="b"/>
              <a:pathLst>
                <a:path w="33243" h="19663" extrusionOk="0">
                  <a:moveTo>
                    <a:pt x="1" y="1"/>
                  </a:moveTo>
                  <a:cubicBezTo>
                    <a:pt x="3472" y="11896"/>
                    <a:pt x="14346" y="19662"/>
                    <a:pt x="26182" y="19662"/>
                  </a:cubicBezTo>
                  <a:cubicBezTo>
                    <a:pt x="28514" y="19662"/>
                    <a:pt x="30885" y="19361"/>
                    <a:pt x="33243" y="18729"/>
                  </a:cubicBezTo>
                  <a:cubicBezTo>
                    <a:pt x="23111" y="10943"/>
                    <a:pt x="11919" y="464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39"/>
            <p:cNvSpPr/>
            <p:nvPr/>
          </p:nvSpPr>
          <p:spPr>
            <a:xfrm>
              <a:off x="4393650" y="4961900"/>
              <a:ext cx="503650" cy="181600"/>
            </a:xfrm>
            <a:custGeom>
              <a:avLst/>
              <a:gdLst/>
              <a:ahLst/>
              <a:cxnLst/>
              <a:rect l="l" t="t" r="r" b="b"/>
              <a:pathLst>
                <a:path w="20146" h="7264" extrusionOk="0">
                  <a:moveTo>
                    <a:pt x="10073" y="1"/>
                  </a:moveTo>
                  <a:cubicBezTo>
                    <a:pt x="5501" y="1"/>
                    <a:pt x="1441" y="2930"/>
                    <a:pt x="0" y="7264"/>
                  </a:cubicBezTo>
                  <a:lnTo>
                    <a:pt x="20146" y="7264"/>
                  </a:lnTo>
                  <a:cubicBezTo>
                    <a:pt x="18705" y="2930"/>
                    <a:pt x="14645" y="1"/>
                    <a:pt x="10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39"/>
            <p:cNvSpPr/>
            <p:nvPr/>
          </p:nvSpPr>
          <p:spPr>
            <a:xfrm>
              <a:off x="2474950" y="4658600"/>
              <a:ext cx="523000" cy="484800"/>
            </a:xfrm>
            <a:custGeom>
              <a:avLst/>
              <a:gdLst/>
              <a:ahLst/>
              <a:cxnLst/>
              <a:rect l="l" t="t" r="r" b="b"/>
              <a:pathLst>
                <a:path w="20920" h="19392" extrusionOk="0">
                  <a:moveTo>
                    <a:pt x="10455" y="0"/>
                  </a:moveTo>
                  <a:cubicBezTo>
                    <a:pt x="6549" y="0"/>
                    <a:pt x="3029" y="2340"/>
                    <a:pt x="1525" y="5942"/>
                  </a:cubicBezTo>
                  <a:cubicBezTo>
                    <a:pt x="1" y="9561"/>
                    <a:pt x="810" y="13728"/>
                    <a:pt x="3572" y="16526"/>
                  </a:cubicBezTo>
                  <a:cubicBezTo>
                    <a:pt x="5470" y="18436"/>
                    <a:pt x="7963" y="19391"/>
                    <a:pt x="10458" y="19391"/>
                  </a:cubicBezTo>
                  <a:cubicBezTo>
                    <a:pt x="12925" y="19391"/>
                    <a:pt x="15394" y="18457"/>
                    <a:pt x="17288" y="16586"/>
                  </a:cubicBezTo>
                  <a:cubicBezTo>
                    <a:pt x="20075" y="13824"/>
                    <a:pt x="20920" y="9656"/>
                    <a:pt x="19444" y="6025"/>
                  </a:cubicBezTo>
                  <a:cubicBezTo>
                    <a:pt x="17955" y="2394"/>
                    <a:pt x="14431" y="24"/>
                    <a:pt x="10514" y="1"/>
                  </a:cubicBezTo>
                  <a:cubicBezTo>
                    <a:pt x="10494" y="0"/>
                    <a:pt x="10474" y="0"/>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39"/>
            <p:cNvSpPr/>
            <p:nvPr/>
          </p:nvSpPr>
          <p:spPr>
            <a:xfrm>
              <a:off x="3261350" y="4290900"/>
              <a:ext cx="1284425" cy="852600"/>
            </a:xfrm>
            <a:custGeom>
              <a:avLst/>
              <a:gdLst/>
              <a:ahLst/>
              <a:cxnLst/>
              <a:rect l="l" t="t" r="r" b="b"/>
              <a:pathLst>
                <a:path w="51377" h="34104" extrusionOk="0">
                  <a:moveTo>
                    <a:pt x="21027" y="1"/>
                  </a:moveTo>
                  <a:cubicBezTo>
                    <a:pt x="15429" y="1"/>
                    <a:pt x="9870" y="2613"/>
                    <a:pt x="6359" y="7660"/>
                  </a:cubicBezTo>
                  <a:cubicBezTo>
                    <a:pt x="1" y="16816"/>
                    <a:pt x="3489" y="29496"/>
                    <a:pt x="13657" y="34104"/>
                  </a:cubicBezTo>
                  <a:lnTo>
                    <a:pt x="28385" y="34104"/>
                  </a:lnTo>
                  <a:cubicBezTo>
                    <a:pt x="35422" y="30901"/>
                    <a:pt x="39601" y="23531"/>
                    <a:pt x="38744" y="15852"/>
                  </a:cubicBezTo>
                  <a:lnTo>
                    <a:pt x="38744" y="15852"/>
                  </a:lnTo>
                  <a:cubicBezTo>
                    <a:pt x="39919" y="16450"/>
                    <a:pt x="41189" y="16741"/>
                    <a:pt x="42450" y="16741"/>
                  </a:cubicBezTo>
                  <a:cubicBezTo>
                    <a:pt x="44500" y="16741"/>
                    <a:pt x="46528" y="15973"/>
                    <a:pt x="48090" y="14506"/>
                  </a:cubicBezTo>
                  <a:cubicBezTo>
                    <a:pt x="50614" y="12125"/>
                    <a:pt x="51376" y="8434"/>
                    <a:pt x="49995" y="5255"/>
                  </a:cubicBezTo>
                  <a:cubicBezTo>
                    <a:pt x="48686" y="2242"/>
                    <a:pt x="45720" y="320"/>
                    <a:pt x="42474" y="320"/>
                  </a:cubicBezTo>
                  <a:cubicBezTo>
                    <a:pt x="42295" y="320"/>
                    <a:pt x="42115" y="326"/>
                    <a:pt x="41935" y="338"/>
                  </a:cubicBezTo>
                  <a:cubicBezTo>
                    <a:pt x="38470" y="552"/>
                    <a:pt x="35529" y="2921"/>
                    <a:pt x="34565" y="6255"/>
                  </a:cubicBezTo>
                  <a:cubicBezTo>
                    <a:pt x="34291" y="5922"/>
                    <a:pt x="34005" y="5600"/>
                    <a:pt x="33696" y="5291"/>
                  </a:cubicBezTo>
                  <a:cubicBezTo>
                    <a:pt x="30169" y="1732"/>
                    <a:pt x="25585" y="1"/>
                    <a:pt x="2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8" name="Google Shape;12628;p39"/>
          <p:cNvGrpSpPr/>
          <p:nvPr/>
        </p:nvGrpSpPr>
        <p:grpSpPr>
          <a:xfrm>
            <a:off x="235221" y="5398320"/>
            <a:ext cx="1565558" cy="3709359"/>
            <a:chOff x="6618351" y="831925"/>
            <a:chExt cx="1316259" cy="3118681"/>
          </a:xfrm>
        </p:grpSpPr>
        <p:sp>
          <p:nvSpPr>
            <p:cNvPr id="12629" name="Google Shape;12629;p39"/>
            <p:cNvSpPr/>
            <p:nvPr/>
          </p:nvSpPr>
          <p:spPr>
            <a:xfrm>
              <a:off x="6811221" y="3585712"/>
              <a:ext cx="302324" cy="364894"/>
            </a:xfrm>
            <a:custGeom>
              <a:avLst/>
              <a:gdLst/>
              <a:ahLst/>
              <a:cxnLst/>
              <a:rect l="l" t="t" r="r" b="b"/>
              <a:pathLst>
                <a:path w="8847" h="10678" extrusionOk="0">
                  <a:moveTo>
                    <a:pt x="3537" y="1"/>
                  </a:moveTo>
                  <a:lnTo>
                    <a:pt x="3513" y="6478"/>
                  </a:lnTo>
                  <a:lnTo>
                    <a:pt x="3537" y="6704"/>
                  </a:lnTo>
                  <a:lnTo>
                    <a:pt x="3334" y="6704"/>
                  </a:lnTo>
                  <a:cubicBezTo>
                    <a:pt x="417" y="6847"/>
                    <a:pt x="1" y="8692"/>
                    <a:pt x="1" y="9692"/>
                  </a:cubicBezTo>
                  <a:cubicBezTo>
                    <a:pt x="1" y="9811"/>
                    <a:pt x="12" y="9907"/>
                    <a:pt x="12" y="9990"/>
                  </a:cubicBezTo>
                  <a:cubicBezTo>
                    <a:pt x="24" y="10109"/>
                    <a:pt x="36" y="10228"/>
                    <a:pt x="60" y="10347"/>
                  </a:cubicBezTo>
                  <a:cubicBezTo>
                    <a:pt x="1513" y="10567"/>
                    <a:pt x="2980" y="10678"/>
                    <a:pt x="4449" y="10678"/>
                  </a:cubicBezTo>
                  <a:cubicBezTo>
                    <a:pt x="5918" y="10678"/>
                    <a:pt x="7388" y="10567"/>
                    <a:pt x="8847" y="10347"/>
                  </a:cubicBezTo>
                  <a:lnTo>
                    <a:pt x="8835" y="9823"/>
                  </a:lnTo>
                  <a:lnTo>
                    <a:pt x="8835" y="9526"/>
                  </a:lnTo>
                  <a:lnTo>
                    <a:pt x="8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39"/>
            <p:cNvSpPr/>
            <p:nvPr/>
          </p:nvSpPr>
          <p:spPr>
            <a:xfrm>
              <a:off x="6811221" y="3585302"/>
              <a:ext cx="301914" cy="353515"/>
            </a:xfrm>
            <a:custGeom>
              <a:avLst/>
              <a:gdLst/>
              <a:ahLst/>
              <a:cxnLst/>
              <a:rect l="l" t="t" r="r" b="b"/>
              <a:pathLst>
                <a:path w="8835" h="10345" extrusionOk="0">
                  <a:moveTo>
                    <a:pt x="7275" y="1"/>
                  </a:moveTo>
                  <a:cubicBezTo>
                    <a:pt x="7240" y="1930"/>
                    <a:pt x="6739" y="7918"/>
                    <a:pt x="6620" y="9895"/>
                  </a:cubicBezTo>
                  <a:cubicBezTo>
                    <a:pt x="5989" y="9978"/>
                    <a:pt x="5346" y="10026"/>
                    <a:pt x="4715" y="10050"/>
                  </a:cubicBezTo>
                  <a:cubicBezTo>
                    <a:pt x="4488" y="10056"/>
                    <a:pt x="4261" y="10060"/>
                    <a:pt x="4034" y="10060"/>
                  </a:cubicBezTo>
                  <a:cubicBezTo>
                    <a:pt x="2681" y="10060"/>
                    <a:pt x="1336" y="9939"/>
                    <a:pt x="1" y="9704"/>
                  </a:cubicBezTo>
                  <a:lnTo>
                    <a:pt x="1" y="9704"/>
                  </a:lnTo>
                  <a:cubicBezTo>
                    <a:pt x="1" y="9823"/>
                    <a:pt x="12" y="9919"/>
                    <a:pt x="12" y="10002"/>
                  </a:cubicBezTo>
                  <a:cubicBezTo>
                    <a:pt x="1327" y="10231"/>
                    <a:pt x="2657" y="10345"/>
                    <a:pt x="3989" y="10345"/>
                  </a:cubicBezTo>
                  <a:cubicBezTo>
                    <a:pt x="4323" y="10345"/>
                    <a:pt x="4656" y="10338"/>
                    <a:pt x="4989" y="10323"/>
                  </a:cubicBezTo>
                  <a:cubicBezTo>
                    <a:pt x="5823" y="10288"/>
                    <a:pt x="6644" y="10204"/>
                    <a:pt x="7466" y="10085"/>
                  </a:cubicBezTo>
                  <a:cubicBezTo>
                    <a:pt x="7918" y="10014"/>
                    <a:pt x="8383" y="9954"/>
                    <a:pt x="8835" y="9835"/>
                  </a:cubicBezTo>
                  <a:lnTo>
                    <a:pt x="8823" y="9526"/>
                  </a:lnTo>
                  <a:cubicBezTo>
                    <a:pt x="8359" y="9645"/>
                    <a:pt x="7871" y="9728"/>
                    <a:pt x="7394" y="9788"/>
                  </a:cubicBezTo>
                  <a:cubicBezTo>
                    <a:pt x="7228" y="9823"/>
                    <a:pt x="7073" y="9835"/>
                    <a:pt x="6906" y="9859"/>
                  </a:cubicBezTo>
                  <a:cubicBezTo>
                    <a:pt x="7025" y="7883"/>
                    <a:pt x="7525" y="1918"/>
                    <a:pt x="7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39"/>
            <p:cNvSpPr/>
            <p:nvPr/>
          </p:nvSpPr>
          <p:spPr>
            <a:xfrm>
              <a:off x="6925153" y="3807049"/>
              <a:ext cx="111676" cy="55462"/>
            </a:xfrm>
            <a:custGeom>
              <a:avLst/>
              <a:gdLst/>
              <a:ahLst/>
              <a:cxnLst/>
              <a:rect l="l" t="t" r="r" b="b"/>
              <a:pathLst>
                <a:path w="3268" h="1623" extrusionOk="0">
                  <a:moveTo>
                    <a:pt x="179" y="1"/>
                  </a:moveTo>
                  <a:lnTo>
                    <a:pt x="203" y="239"/>
                  </a:lnTo>
                  <a:lnTo>
                    <a:pt x="0" y="239"/>
                  </a:lnTo>
                  <a:cubicBezTo>
                    <a:pt x="1048" y="608"/>
                    <a:pt x="2060" y="1072"/>
                    <a:pt x="3036" y="1620"/>
                  </a:cubicBezTo>
                  <a:cubicBezTo>
                    <a:pt x="3046" y="1622"/>
                    <a:pt x="3056" y="1622"/>
                    <a:pt x="3066" y="1622"/>
                  </a:cubicBezTo>
                  <a:cubicBezTo>
                    <a:pt x="3192" y="1622"/>
                    <a:pt x="3268" y="1481"/>
                    <a:pt x="3179" y="1382"/>
                  </a:cubicBezTo>
                  <a:cubicBezTo>
                    <a:pt x="2215" y="834"/>
                    <a:pt x="1215" y="382"/>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39"/>
            <p:cNvSpPr/>
            <p:nvPr/>
          </p:nvSpPr>
          <p:spPr>
            <a:xfrm>
              <a:off x="6997975" y="3816720"/>
              <a:ext cx="80579" cy="85158"/>
            </a:xfrm>
            <a:custGeom>
              <a:avLst/>
              <a:gdLst/>
              <a:ahLst/>
              <a:cxnLst/>
              <a:rect l="l" t="t" r="r" b="b"/>
              <a:pathLst>
                <a:path w="2358" h="2492" extrusionOk="0">
                  <a:moveTo>
                    <a:pt x="1179" y="0"/>
                  </a:moveTo>
                  <a:cubicBezTo>
                    <a:pt x="879" y="0"/>
                    <a:pt x="578" y="116"/>
                    <a:pt x="346" y="349"/>
                  </a:cubicBezTo>
                  <a:cubicBezTo>
                    <a:pt x="131" y="575"/>
                    <a:pt x="1" y="873"/>
                    <a:pt x="1" y="1182"/>
                  </a:cubicBezTo>
                  <a:lnTo>
                    <a:pt x="1" y="1301"/>
                  </a:lnTo>
                  <a:cubicBezTo>
                    <a:pt x="1" y="1623"/>
                    <a:pt x="131" y="1920"/>
                    <a:pt x="346" y="2146"/>
                  </a:cubicBezTo>
                  <a:cubicBezTo>
                    <a:pt x="572" y="2361"/>
                    <a:pt x="870" y="2480"/>
                    <a:pt x="1179" y="2492"/>
                  </a:cubicBezTo>
                  <a:cubicBezTo>
                    <a:pt x="1489" y="2492"/>
                    <a:pt x="1786" y="2361"/>
                    <a:pt x="2013" y="2146"/>
                  </a:cubicBezTo>
                  <a:cubicBezTo>
                    <a:pt x="2227" y="1920"/>
                    <a:pt x="2358" y="1623"/>
                    <a:pt x="2358" y="1301"/>
                  </a:cubicBezTo>
                  <a:lnTo>
                    <a:pt x="2358" y="1182"/>
                  </a:lnTo>
                  <a:cubicBezTo>
                    <a:pt x="2358" y="873"/>
                    <a:pt x="2227" y="575"/>
                    <a:pt x="2013" y="349"/>
                  </a:cubicBezTo>
                  <a:cubicBezTo>
                    <a:pt x="1780" y="116"/>
                    <a:pt x="1480" y="0"/>
                    <a:pt x="1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3" name="Google Shape;12633;p39"/>
            <p:cNvSpPr/>
            <p:nvPr/>
          </p:nvSpPr>
          <p:spPr>
            <a:xfrm>
              <a:off x="7009765" y="3829330"/>
              <a:ext cx="57000" cy="60041"/>
            </a:xfrm>
            <a:custGeom>
              <a:avLst/>
              <a:gdLst/>
              <a:ahLst/>
              <a:cxnLst/>
              <a:rect l="l" t="t" r="r" b="b"/>
              <a:pathLst>
                <a:path w="1668" h="1757" extrusionOk="0">
                  <a:moveTo>
                    <a:pt x="836" y="0"/>
                  </a:moveTo>
                  <a:cubicBezTo>
                    <a:pt x="623" y="0"/>
                    <a:pt x="412" y="81"/>
                    <a:pt x="251" y="242"/>
                  </a:cubicBezTo>
                  <a:cubicBezTo>
                    <a:pt x="96" y="396"/>
                    <a:pt x="1" y="611"/>
                    <a:pt x="1" y="837"/>
                  </a:cubicBezTo>
                  <a:lnTo>
                    <a:pt x="1" y="920"/>
                  </a:lnTo>
                  <a:cubicBezTo>
                    <a:pt x="1" y="1146"/>
                    <a:pt x="96" y="1361"/>
                    <a:pt x="251" y="1516"/>
                  </a:cubicBezTo>
                  <a:cubicBezTo>
                    <a:pt x="412" y="1676"/>
                    <a:pt x="623" y="1757"/>
                    <a:pt x="836" y="1757"/>
                  </a:cubicBezTo>
                  <a:cubicBezTo>
                    <a:pt x="1049" y="1757"/>
                    <a:pt x="1263" y="1676"/>
                    <a:pt x="1430" y="1516"/>
                  </a:cubicBezTo>
                  <a:cubicBezTo>
                    <a:pt x="1584" y="1361"/>
                    <a:pt x="1668" y="1146"/>
                    <a:pt x="1668" y="920"/>
                  </a:cubicBezTo>
                  <a:lnTo>
                    <a:pt x="1668" y="837"/>
                  </a:lnTo>
                  <a:cubicBezTo>
                    <a:pt x="1668" y="611"/>
                    <a:pt x="1584" y="396"/>
                    <a:pt x="1430" y="242"/>
                  </a:cubicBezTo>
                  <a:cubicBezTo>
                    <a:pt x="1263" y="81"/>
                    <a:pt x="1049" y="0"/>
                    <a:pt x="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39"/>
            <p:cNvSpPr/>
            <p:nvPr/>
          </p:nvSpPr>
          <p:spPr>
            <a:xfrm>
              <a:off x="6812452" y="3829330"/>
              <a:ext cx="97870" cy="103577"/>
            </a:xfrm>
            <a:custGeom>
              <a:avLst/>
              <a:gdLst/>
              <a:ahLst/>
              <a:cxnLst/>
              <a:rect l="l" t="t" r="r" b="b"/>
              <a:pathLst>
                <a:path w="2864" h="3031" extrusionOk="0">
                  <a:moveTo>
                    <a:pt x="2398" y="0"/>
                  </a:moveTo>
                  <a:cubicBezTo>
                    <a:pt x="2381" y="0"/>
                    <a:pt x="2364" y="1"/>
                    <a:pt x="2346" y="3"/>
                  </a:cubicBezTo>
                  <a:cubicBezTo>
                    <a:pt x="988" y="123"/>
                    <a:pt x="0" y="1325"/>
                    <a:pt x="131" y="2682"/>
                  </a:cubicBezTo>
                  <a:cubicBezTo>
                    <a:pt x="154" y="2919"/>
                    <a:pt x="336" y="3030"/>
                    <a:pt x="518" y="3030"/>
                  </a:cubicBezTo>
                  <a:cubicBezTo>
                    <a:pt x="721" y="3030"/>
                    <a:pt x="924" y="2892"/>
                    <a:pt x="905" y="2635"/>
                  </a:cubicBezTo>
                  <a:cubicBezTo>
                    <a:pt x="786" y="1706"/>
                    <a:pt x="1465" y="861"/>
                    <a:pt x="2393" y="777"/>
                  </a:cubicBezTo>
                  <a:cubicBezTo>
                    <a:pt x="2864" y="720"/>
                    <a:pt x="2837" y="0"/>
                    <a:pt x="2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39"/>
            <p:cNvSpPr/>
            <p:nvPr/>
          </p:nvSpPr>
          <p:spPr>
            <a:xfrm>
              <a:off x="6908853" y="3821675"/>
              <a:ext cx="39538" cy="26552"/>
            </a:xfrm>
            <a:custGeom>
              <a:avLst/>
              <a:gdLst/>
              <a:ahLst/>
              <a:cxnLst/>
              <a:rect l="l" t="t" r="r" b="b"/>
              <a:pathLst>
                <a:path w="1157" h="777" extrusionOk="0">
                  <a:moveTo>
                    <a:pt x="642" y="0"/>
                  </a:moveTo>
                  <a:cubicBezTo>
                    <a:pt x="631" y="0"/>
                    <a:pt x="620" y="0"/>
                    <a:pt x="608" y="1"/>
                  </a:cubicBezTo>
                  <a:lnTo>
                    <a:pt x="501" y="1"/>
                  </a:lnTo>
                  <a:cubicBezTo>
                    <a:pt x="1" y="36"/>
                    <a:pt x="35" y="776"/>
                    <a:pt x="515" y="776"/>
                  </a:cubicBezTo>
                  <a:cubicBezTo>
                    <a:pt x="526" y="776"/>
                    <a:pt x="537" y="776"/>
                    <a:pt x="549" y="775"/>
                  </a:cubicBezTo>
                  <a:lnTo>
                    <a:pt x="656" y="775"/>
                  </a:lnTo>
                  <a:cubicBezTo>
                    <a:pt x="1156" y="740"/>
                    <a:pt x="1122" y="0"/>
                    <a:pt x="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39"/>
            <p:cNvSpPr/>
            <p:nvPr/>
          </p:nvSpPr>
          <p:spPr>
            <a:xfrm>
              <a:off x="7277917" y="3585712"/>
              <a:ext cx="302324" cy="364894"/>
            </a:xfrm>
            <a:custGeom>
              <a:avLst/>
              <a:gdLst/>
              <a:ahLst/>
              <a:cxnLst/>
              <a:rect l="l" t="t" r="r" b="b"/>
              <a:pathLst>
                <a:path w="8847" h="10678" extrusionOk="0">
                  <a:moveTo>
                    <a:pt x="36" y="1"/>
                  </a:moveTo>
                  <a:lnTo>
                    <a:pt x="24" y="9526"/>
                  </a:lnTo>
                  <a:lnTo>
                    <a:pt x="24" y="9823"/>
                  </a:lnTo>
                  <a:lnTo>
                    <a:pt x="0" y="10347"/>
                  </a:lnTo>
                  <a:cubicBezTo>
                    <a:pt x="1459" y="10567"/>
                    <a:pt x="2926" y="10678"/>
                    <a:pt x="4393" y="10678"/>
                  </a:cubicBezTo>
                  <a:cubicBezTo>
                    <a:pt x="5861" y="10678"/>
                    <a:pt x="7328" y="10567"/>
                    <a:pt x="8787" y="10347"/>
                  </a:cubicBezTo>
                  <a:cubicBezTo>
                    <a:pt x="8811" y="10228"/>
                    <a:pt x="8823" y="10109"/>
                    <a:pt x="8834" y="9990"/>
                  </a:cubicBezTo>
                  <a:cubicBezTo>
                    <a:pt x="8834" y="9907"/>
                    <a:pt x="8846" y="9811"/>
                    <a:pt x="8846" y="9692"/>
                  </a:cubicBezTo>
                  <a:cubicBezTo>
                    <a:pt x="8846" y="8692"/>
                    <a:pt x="8430" y="6847"/>
                    <a:pt x="5513" y="6704"/>
                  </a:cubicBezTo>
                  <a:lnTo>
                    <a:pt x="5310" y="6704"/>
                  </a:lnTo>
                  <a:lnTo>
                    <a:pt x="5334" y="6478"/>
                  </a:lnTo>
                  <a:lnTo>
                    <a:pt x="5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39"/>
            <p:cNvSpPr/>
            <p:nvPr/>
          </p:nvSpPr>
          <p:spPr>
            <a:xfrm>
              <a:off x="7278293" y="3585302"/>
              <a:ext cx="301948" cy="353515"/>
            </a:xfrm>
            <a:custGeom>
              <a:avLst/>
              <a:gdLst/>
              <a:ahLst/>
              <a:cxnLst/>
              <a:rect l="l" t="t" r="r" b="b"/>
              <a:pathLst>
                <a:path w="8836" h="10345" extrusionOk="0">
                  <a:moveTo>
                    <a:pt x="1263" y="1"/>
                  </a:moveTo>
                  <a:cubicBezTo>
                    <a:pt x="1311" y="1918"/>
                    <a:pt x="1811" y="7883"/>
                    <a:pt x="1930" y="9859"/>
                  </a:cubicBezTo>
                  <a:cubicBezTo>
                    <a:pt x="1763" y="9835"/>
                    <a:pt x="1608" y="9823"/>
                    <a:pt x="1442" y="9788"/>
                  </a:cubicBezTo>
                  <a:cubicBezTo>
                    <a:pt x="953" y="9728"/>
                    <a:pt x="477" y="9645"/>
                    <a:pt x="13" y="9526"/>
                  </a:cubicBezTo>
                  <a:lnTo>
                    <a:pt x="1" y="9835"/>
                  </a:lnTo>
                  <a:cubicBezTo>
                    <a:pt x="453" y="9954"/>
                    <a:pt x="918" y="10014"/>
                    <a:pt x="1358" y="10085"/>
                  </a:cubicBezTo>
                  <a:cubicBezTo>
                    <a:pt x="2180" y="10204"/>
                    <a:pt x="3013" y="10288"/>
                    <a:pt x="3847" y="10323"/>
                  </a:cubicBezTo>
                  <a:cubicBezTo>
                    <a:pt x="4180" y="10338"/>
                    <a:pt x="4513" y="10345"/>
                    <a:pt x="4847" y="10345"/>
                  </a:cubicBezTo>
                  <a:cubicBezTo>
                    <a:pt x="6179" y="10345"/>
                    <a:pt x="7509" y="10231"/>
                    <a:pt x="8823" y="10002"/>
                  </a:cubicBezTo>
                  <a:cubicBezTo>
                    <a:pt x="8823" y="9919"/>
                    <a:pt x="8835" y="9823"/>
                    <a:pt x="8835" y="9704"/>
                  </a:cubicBezTo>
                  <a:lnTo>
                    <a:pt x="8835" y="9704"/>
                  </a:lnTo>
                  <a:cubicBezTo>
                    <a:pt x="7500" y="9939"/>
                    <a:pt x="6146" y="10060"/>
                    <a:pt x="4798" y="10060"/>
                  </a:cubicBezTo>
                  <a:cubicBezTo>
                    <a:pt x="4572" y="10060"/>
                    <a:pt x="4346" y="10056"/>
                    <a:pt x="4120" y="10050"/>
                  </a:cubicBezTo>
                  <a:cubicBezTo>
                    <a:pt x="3478" y="10026"/>
                    <a:pt x="2847" y="9978"/>
                    <a:pt x="2215" y="9895"/>
                  </a:cubicBezTo>
                  <a:cubicBezTo>
                    <a:pt x="2096" y="7918"/>
                    <a:pt x="1596" y="1930"/>
                    <a:pt x="1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39"/>
            <p:cNvSpPr/>
            <p:nvPr/>
          </p:nvSpPr>
          <p:spPr>
            <a:xfrm>
              <a:off x="7354225" y="3807049"/>
              <a:ext cx="112086" cy="55462"/>
            </a:xfrm>
            <a:custGeom>
              <a:avLst/>
              <a:gdLst/>
              <a:ahLst/>
              <a:cxnLst/>
              <a:rect l="l" t="t" r="r" b="b"/>
              <a:pathLst>
                <a:path w="3280" h="1623" extrusionOk="0">
                  <a:moveTo>
                    <a:pt x="3101" y="1"/>
                  </a:moveTo>
                  <a:lnTo>
                    <a:pt x="3101" y="1"/>
                  </a:lnTo>
                  <a:cubicBezTo>
                    <a:pt x="2065" y="382"/>
                    <a:pt x="1053" y="834"/>
                    <a:pt x="89" y="1382"/>
                  </a:cubicBezTo>
                  <a:cubicBezTo>
                    <a:pt x="0" y="1481"/>
                    <a:pt x="87" y="1622"/>
                    <a:pt x="205" y="1622"/>
                  </a:cubicBezTo>
                  <a:cubicBezTo>
                    <a:pt x="213" y="1622"/>
                    <a:pt x="222" y="1622"/>
                    <a:pt x="232" y="1620"/>
                  </a:cubicBezTo>
                  <a:cubicBezTo>
                    <a:pt x="1208" y="1072"/>
                    <a:pt x="2232" y="608"/>
                    <a:pt x="3280" y="239"/>
                  </a:cubicBezTo>
                  <a:lnTo>
                    <a:pt x="3077" y="239"/>
                  </a:lnTo>
                  <a:lnTo>
                    <a:pt x="31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39"/>
            <p:cNvSpPr/>
            <p:nvPr/>
          </p:nvSpPr>
          <p:spPr>
            <a:xfrm>
              <a:off x="7312500" y="3816720"/>
              <a:ext cx="80989" cy="85158"/>
            </a:xfrm>
            <a:custGeom>
              <a:avLst/>
              <a:gdLst/>
              <a:ahLst/>
              <a:cxnLst/>
              <a:rect l="l" t="t" r="r" b="b"/>
              <a:pathLst>
                <a:path w="2370" h="2492" extrusionOk="0">
                  <a:moveTo>
                    <a:pt x="1186" y="0"/>
                  </a:moveTo>
                  <a:cubicBezTo>
                    <a:pt x="884" y="0"/>
                    <a:pt x="583" y="116"/>
                    <a:pt x="357" y="349"/>
                  </a:cubicBezTo>
                  <a:cubicBezTo>
                    <a:pt x="131" y="575"/>
                    <a:pt x="12" y="873"/>
                    <a:pt x="0" y="1182"/>
                  </a:cubicBezTo>
                  <a:lnTo>
                    <a:pt x="0" y="1301"/>
                  </a:lnTo>
                  <a:cubicBezTo>
                    <a:pt x="12" y="1623"/>
                    <a:pt x="131" y="1920"/>
                    <a:pt x="357" y="2146"/>
                  </a:cubicBezTo>
                  <a:cubicBezTo>
                    <a:pt x="572" y="2361"/>
                    <a:pt x="869" y="2492"/>
                    <a:pt x="1191" y="2492"/>
                  </a:cubicBezTo>
                  <a:cubicBezTo>
                    <a:pt x="1500" y="2480"/>
                    <a:pt x="1798" y="2361"/>
                    <a:pt x="2024" y="2146"/>
                  </a:cubicBezTo>
                  <a:cubicBezTo>
                    <a:pt x="2238" y="1920"/>
                    <a:pt x="2357" y="1623"/>
                    <a:pt x="2369" y="1301"/>
                  </a:cubicBezTo>
                  <a:lnTo>
                    <a:pt x="2369" y="1182"/>
                  </a:lnTo>
                  <a:cubicBezTo>
                    <a:pt x="2357" y="873"/>
                    <a:pt x="2238" y="575"/>
                    <a:pt x="2024" y="349"/>
                  </a:cubicBezTo>
                  <a:cubicBezTo>
                    <a:pt x="1792" y="116"/>
                    <a:pt x="1488"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39"/>
            <p:cNvSpPr/>
            <p:nvPr/>
          </p:nvSpPr>
          <p:spPr>
            <a:xfrm>
              <a:off x="7324290" y="3829330"/>
              <a:ext cx="57410" cy="60349"/>
            </a:xfrm>
            <a:custGeom>
              <a:avLst/>
              <a:gdLst/>
              <a:ahLst/>
              <a:cxnLst/>
              <a:rect l="l" t="t" r="r" b="b"/>
              <a:pathLst>
                <a:path w="1680" h="1766" extrusionOk="0">
                  <a:moveTo>
                    <a:pt x="840" y="0"/>
                  </a:moveTo>
                  <a:cubicBezTo>
                    <a:pt x="625" y="0"/>
                    <a:pt x="411" y="81"/>
                    <a:pt x="250" y="242"/>
                  </a:cubicBezTo>
                  <a:cubicBezTo>
                    <a:pt x="96" y="396"/>
                    <a:pt x="0" y="611"/>
                    <a:pt x="0" y="837"/>
                  </a:cubicBezTo>
                  <a:lnTo>
                    <a:pt x="0" y="920"/>
                  </a:lnTo>
                  <a:cubicBezTo>
                    <a:pt x="0" y="1146"/>
                    <a:pt x="84" y="1361"/>
                    <a:pt x="238" y="1516"/>
                  </a:cubicBezTo>
                  <a:cubicBezTo>
                    <a:pt x="393" y="1670"/>
                    <a:pt x="608" y="1766"/>
                    <a:pt x="834" y="1766"/>
                  </a:cubicBezTo>
                  <a:cubicBezTo>
                    <a:pt x="1060" y="1766"/>
                    <a:pt x="1274" y="1670"/>
                    <a:pt x="1429" y="1516"/>
                  </a:cubicBezTo>
                  <a:cubicBezTo>
                    <a:pt x="1584" y="1361"/>
                    <a:pt x="1667" y="1146"/>
                    <a:pt x="1679" y="920"/>
                  </a:cubicBezTo>
                  <a:lnTo>
                    <a:pt x="1679" y="837"/>
                  </a:lnTo>
                  <a:cubicBezTo>
                    <a:pt x="1667" y="611"/>
                    <a:pt x="1584" y="396"/>
                    <a:pt x="1429" y="242"/>
                  </a:cubicBezTo>
                  <a:cubicBezTo>
                    <a:pt x="1268" y="81"/>
                    <a:pt x="1054" y="0"/>
                    <a:pt x="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39"/>
            <p:cNvSpPr/>
            <p:nvPr/>
          </p:nvSpPr>
          <p:spPr>
            <a:xfrm>
              <a:off x="7481142" y="3829330"/>
              <a:ext cx="97870" cy="103577"/>
            </a:xfrm>
            <a:custGeom>
              <a:avLst/>
              <a:gdLst/>
              <a:ahLst/>
              <a:cxnLst/>
              <a:rect l="l" t="t" r="r" b="b"/>
              <a:pathLst>
                <a:path w="2864" h="3031" extrusionOk="0">
                  <a:moveTo>
                    <a:pt x="476" y="0"/>
                  </a:moveTo>
                  <a:cubicBezTo>
                    <a:pt x="27" y="0"/>
                    <a:pt x="1" y="720"/>
                    <a:pt x="482" y="777"/>
                  </a:cubicBezTo>
                  <a:cubicBezTo>
                    <a:pt x="1411" y="861"/>
                    <a:pt x="2078" y="1706"/>
                    <a:pt x="1971" y="2635"/>
                  </a:cubicBezTo>
                  <a:cubicBezTo>
                    <a:pt x="1946" y="2892"/>
                    <a:pt x="2149" y="3030"/>
                    <a:pt x="2352" y="3030"/>
                  </a:cubicBezTo>
                  <a:cubicBezTo>
                    <a:pt x="2534" y="3030"/>
                    <a:pt x="2716" y="2919"/>
                    <a:pt x="2733" y="2682"/>
                  </a:cubicBezTo>
                  <a:cubicBezTo>
                    <a:pt x="2864" y="1325"/>
                    <a:pt x="1875" y="123"/>
                    <a:pt x="530" y="3"/>
                  </a:cubicBezTo>
                  <a:cubicBezTo>
                    <a:pt x="512" y="1"/>
                    <a:pt x="494" y="0"/>
                    <a:pt x="4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39"/>
            <p:cNvSpPr/>
            <p:nvPr/>
          </p:nvSpPr>
          <p:spPr>
            <a:xfrm>
              <a:off x="7442664" y="3821675"/>
              <a:ext cx="39948" cy="26552"/>
            </a:xfrm>
            <a:custGeom>
              <a:avLst/>
              <a:gdLst/>
              <a:ahLst/>
              <a:cxnLst/>
              <a:rect l="l" t="t" r="r" b="b"/>
              <a:pathLst>
                <a:path w="1169" h="777" extrusionOk="0">
                  <a:moveTo>
                    <a:pt x="526" y="0"/>
                  </a:moveTo>
                  <a:cubicBezTo>
                    <a:pt x="35" y="0"/>
                    <a:pt x="1" y="740"/>
                    <a:pt x="501" y="775"/>
                  </a:cubicBezTo>
                  <a:lnTo>
                    <a:pt x="608" y="775"/>
                  </a:lnTo>
                  <a:cubicBezTo>
                    <a:pt x="620" y="776"/>
                    <a:pt x="631" y="776"/>
                    <a:pt x="642" y="776"/>
                  </a:cubicBezTo>
                  <a:cubicBezTo>
                    <a:pt x="1123" y="776"/>
                    <a:pt x="1168" y="36"/>
                    <a:pt x="668" y="1"/>
                  </a:cubicBezTo>
                  <a:lnTo>
                    <a:pt x="561" y="1"/>
                  </a:lnTo>
                  <a:cubicBezTo>
                    <a:pt x="549" y="0"/>
                    <a:pt x="537" y="0"/>
                    <a:pt x="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39"/>
            <p:cNvSpPr/>
            <p:nvPr/>
          </p:nvSpPr>
          <p:spPr>
            <a:xfrm>
              <a:off x="6849871" y="2682830"/>
              <a:ext cx="678700" cy="1068472"/>
            </a:xfrm>
            <a:custGeom>
              <a:avLst/>
              <a:gdLst/>
              <a:ahLst/>
              <a:cxnLst/>
              <a:rect l="l" t="t" r="r" b="b"/>
              <a:pathLst>
                <a:path w="19861" h="31267" extrusionOk="0">
                  <a:moveTo>
                    <a:pt x="9879" y="1"/>
                  </a:moveTo>
                  <a:cubicBezTo>
                    <a:pt x="6513" y="1"/>
                    <a:pt x="3152" y="676"/>
                    <a:pt x="1" y="2026"/>
                  </a:cubicBezTo>
                  <a:cubicBezTo>
                    <a:pt x="1" y="2026"/>
                    <a:pt x="13" y="2895"/>
                    <a:pt x="48" y="4347"/>
                  </a:cubicBezTo>
                  <a:cubicBezTo>
                    <a:pt x="132" y="7086"/>
                    <a:pt x="298" y="11860"/>
                    <a:pt x="691" y="16647"/>
                  </a:cubicBezTo>
                  <a:cubicBezTo>
                    <a:pt x="775" y="17671"/>
                    <a:pt x="846" y="18683"/>
                    <a:pt x="917" y="19671"/>
                  </a:cubicBezTo>
                  <a:lnTo>
                    <a:pt x="953" y="20159"/>
                  </a:lnTo>
                  <a:cubicBezTo>
                    <a:pt x="1388" y="25927"/>
                    <a:pt x="1869" y="30663"/>
                    <a:pt x="4523" y="30663"/>
                  </a:cubicBezTo>
                  <a:cubicBezTo>
                    <a:pt x="4559" y="30663"/>
                    <a:pt x="4595" y="30662"/>
                    <a:pt x="4632" y="30660"/>
                  </a:cubicBezTo>
                  <a:cubicBezTo>
                    <a:pt x="8740" y="30458"/>
                    <a:pt x="8454" y="25564"/>
                    <a:pt x="8787" y="20516"/>
                  </a:cubicBezTo>
                  <a:cubicBezTo>
                    <a:pt x="8787" y="20349"/>
                    <a:pt x="8799" y="20195"/>
                    <a:pt x="8811" y="20028"/>
                  </a:cubicBezTo>
                  <a:cubicBezTo>
                    <a:pt x="8847" y="19480"/>
                    <a:pt x="8895" y="18921"/>
                    <a:pt x="8966" y="18373"/>
                  </a:cubicBezTo>
                  <a:cubicBezTo>
                    <a:pt x="9407" y="14599"/>
                    <a:pt x="9573" y="11455"/>
                    <a:pt x="9573" y="11455"/>
                  </a:cubicBezTo>
                  <a:lnTo>
                    <a:pt x="9573" y="11491"/>
                  </a:lnTo>
                  <a:cubicBezTo>
                    <a:pt x="9609" y="11836"/>
                    <a:pt x="10133" y="14980"/>
                    <a:pt x="10573" y="18694"/>
                  </a:cubicBezTo>
                  <a:cubicBezTo>
                    <a:pt x="10633" y="19159"/>
                    <a:pt x="10681" y="19599"/>
                    <a:pt x="10740" y="20028"/>
                  </a:cubicBezTo>
                  <a:cubicBezTo>
                    <a:pt x="10752" y="20183"/>
                    <a:pt x="10776" y="20349"/>
                    <a:pt x="10788" y="20504"/>
                  </a:cubicBezTo>
                  <a:cubicBezTo>
                    <a:pt x="11768" y="28886"/>
                    <a:pt x="12012" y="31266"/>
                    <a:pt x="14860" y="31266"/>
                  </a:cubicBezTo>
                  <a:cubicBezTo>
                    <a:pt x="15022" y="31266"/>
                    <a:pt x="15192" y="31258"/>
                    <a:pt x="15372" y="31244"/>
                  </a:cubicBezTo>
                  <a:cubicBezTo>
                    <a:pt x="18384" y="30994"/>
                    <a:pt x="19027" y="28696"/>
                    <a:pt x="18955" y="19814"/>
                  </a:cubicBezTo>
                  <a:lnTo>
                    <a:pt x="18955" y="19314"/>
                  </a:lnTo>
                  <a:cubicBezTo>
                    <a:pt x="18955" y="18849"/>
                    <a:pt x="18943" y="18373"/>
                    <a:pt x="18932" y="17873"/>
                  </a:cubicBezTo>
                  <a:cubicBezTo>
                    <a:pt x="18848" y="12598"/>
                    <a:pt x="19682" y="7157"/>
                    <a:pt x="19789" y="4217"/>
                  </a:cubicBezTo>
                  <a:cubicBezTo>
                    <a:pt x="19836" y="2847"/>
                    <a:pt x="19860" y="2026"/>
                    <a:pt x="19860" y="2026"/>
                  </a:cubicBezTo>
                  <a:lnTo>
                    <a:pt x="18539" y="1538"/>
                  </a:lnTo>
                  <a:cubicBezTo>
                    <a:pt x="15741" y="513"/>
                    <a:pt x="12808" y="1"/>
                    <a:pt x="9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39"/>
            <p:cNvSpPr/>
            <p:nvPr/>
          </p:nvSpPr>
          <p:spPr>
            <a:xfrm>
              <a:off x="6851511" y="2828988"/>
              <a:ext cx="325527" cy="481696"/>
            </a:xfrm>
            <a:custGeom>
              <a:avLst/>
              <a:gdLst/>
              <a:ahLst/>
              <a:cxnLst/>
              <a:rect l="l" t="t" r="r" b="b"/>
              <a:pathLst>
                <a:path w="9526" h="14096" extrusionOk="0">
                  <a:moveTo>
                    <a:pt x="829" y="1"/>
                  </a:moveTo>
                  <a:cubicBezTo>
                    <a:pt x="556" y="1"/>
                    <a:pt x="280" y="23"/>
                    <a:pt x="0" y="70"/>
                  </a:cubicBezTo>
                  <a:cubicBezTo>
                    <a:pt x="72" y="2809"/>
                    <a:pt x="250" y="7583"/>
                    <a:pt x="643" y="12370"/>
                  </a:cubicBezTo>
                  <a:cubicBezTo>
                    <a:pt x="2929" y="12429"/>
                    <a:pt x="6965" y="12739"/>
                    <a:pt x="8918" y="14096"/>
                  </a:cubicBezTo>
                  <a:cubicBezTo>
                    <a:pt x="9359" y="10322"/>
                    <a:pt x="9525" y="7178"/>
                    <a:pt x="9525" y="7178"/>
                  </a:cubicBezTo>
                  <a:cubicBezTo>
                    <a:pt x="9525" y="7178"/>
                    <a:pt x="5723" y="1"/>
                    <a:pt x="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39"/>
            <p:cNvSpPr/>
            <p:nvPr/>
          </p:nvSpPr>
          <p:spPr>
            <a:xfrm>
              <a:off x="7177005" y="2826049"/>
              <a:ext cx="349106" cy="496048"/>
            </a:xfrm>
            <a:custGeom>
              <a:avLst/>
              <a:gdLst/>
              <a:ahLst/>
              <a:cxnLst/>
              <a:rect l="l" t="t" r="r" b="b"/>
              <a:pathLst>
                <a:path w="10216" h="14516" extrusionOk="0">
                  <a:moveTo>
                    <a:pt x="9576" y="0"/>
                  </a:moveTo>
                  <a:cubicBezTo>
                    <a:pt x="3343" y="0"/>
                    <a:pt x="0" y="7276"/>
                    <a:pt x="0" y="7276"/>
                  </a:cubicBezTo>
                  <a:lnTo>
                    <a:pt x="0" y="7300"/>
                  </a:lnTo>
                  <a:cubicBezTo>
                    <a:pt x="36" y="7645"/>
                    <a:pt x="381" y="10813"/>
                    <a:pt x="1012" y="14515"/>
                  </a:cubicBezTo>
                  <a:cubicBezTo>
                    <a:pt x="2514" y="13645"/>
                    <a:pt x="4320" y="13366"/>
                    <a:pt x="6006" y="13366"/>
                  </a:cubicBezTo>
                  <a:cubicBezTo>
                    <a:pt x="7249" y="13366"/>
                    <a:pt x="8426" y="13517"/>
                    <a:pt x="9370" y="13694"/>
                  </a:cubicBezTo>
                  <a:cubicBezTo>
                    <a:pt x="9871" y="8431"/>
                    <a:pt x="10109" y="2978"/>
                    <a:pt x="10216" y="26"/>
                  </a:cubicBezTo>
                  <a:cubicBezTo>
                    <a:pt x="9999" y="8"/>
                    <a:pt x="9786" y="0"/>
                    <a:pt x="9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39"/>
            <p:cNvSpPr/>
            <p:nvPr/>
          </p:nvSpPr>
          <p:spPr>
            <a:xfrm>
              <a:off x="6881207" y="3355011"/>
              <a:ext cx="269792" cy="35334"/>
            </a:xfrm>
            <a:custGeom>
              <a:avLst/>
              <a:gdLst/>
              <a:ahLst/>
              <a:cxnLst/>
              <a:rect l="l" t="t" r="r" b="b"/>
              <a:pathLst>
                <a:path w="7895" h="1034" extrusionOk="0">
                  <a:moveTo>
                    <a:pt x="0" y="1"/>
                  </a:moveTo>
                  <a:lnTo>
                    <a:pt x="36" y="489"/>
                  </a:lnTo>
                  <a:cubicBezTo>
                    <a:pt x="1767" y="806"/>
                    <a:pt x="3507" y="1034"/>
                    <a:pt x="5248" y="1034"/>
                  </a:cubicBezTo>
                  <a:cubicBezTo>
                    <a:pt x="6119" y="1034"/>
                    <a:pt x="6989" y="977"/>
                    <a:pt x="7859" y="846"/>
                  </a:cubicBezTo>
                  <a:cubicBezTo>
                    <a:pt x="7870" y="679"/>
                    <a:pt x="7882" y="525"/>
                    <a:pt x="7894" y="358"/>
                  </a:cubicBezTo>
                  <a:lnTo>
                    <a:pt x="7894" y="358"/>
                  </a:lnTo>
                  <a:cubicBezTo>
                    <a:pt x="7008" y="502"/>
                    <a:pt x="6120" y="564"/>
                    <a:pt x="5232" y="564"/>
                  </a:cubicBezTo>
                  <a:cubicBezTo>
                    <a:pt x="3484" y="564"/>
                    <a:pt x="1737" y="32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39"/>
            <p:cNvSpPr/>
            <p:nvPr/>
          </p:nvSpPr>
          <p:spPr>
            <a:xfrm>
              <a:off x="7216885" y="3343221"/>
              <a:ext cx="281171" cy="41725"/>
            </a:xfrm>
            <a:custGeom>
              <a:avLst/>
              <a:gdLst/>
              <a:ahLst/>
              <a:cxnLst/>
              <a:rect l="l" t="t" r="r" b="b"/>
              <a:pathLst>
                <a:path w="8228" h="1221" extrusionOk="0">
                  <a:moveTo>
                    <a:pt x="8215" y="1"/>
                  </a:moveTo>
                  <a:cubicBezTo>
                    <a:pt x="6003" y="490"/>
                    <a:pt x="3743" y="738"/>
                    <a:pt x="1474" y="738"/>
                  </a:cubicBezTo>
                  <a:cubicBezTo>
                    <a:pt x="983" y="738"/>
                    <a:pt x="492" y="726"/>
                    <a:pt x="0" y="703"/>
                  </a:cubicBezTo>
                  <a:lnTo>
                    <a:pt x="0" y="703"/>
                  </a:lnTo>
                  <a:cubicBezTo>
                    <a:pt x="24" y="870"/>
                    <a:pt x="36" y="1024"/>
                    <a:pt x="60" y="1191"/>
                  </a:cubicBezTo>
                  <a:cubicBezTo>
                    <a:pt x="517" y="1211"/>
                    <a:pt x="975" y="1221"/>
                    <a:pt x="1432" y="1221"/>
                  </a:cubicBezTo>
                  <a:cubicBezTo>
                    <a:pt x="3712" y="1221"/>
                    <a:pt x="5986" y="975"/>
                    <a:pt x="8227" y="489"/>
                  </a:cubicBezTo>
                  <a:cubicBezTo>
                    <a:pt x="8227" y="322"/>
                    <a:pt x="8215" y="155"/>
                    <a:pt x="8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39"/>
            <p:cNvSpPr/>
            <p:nvPr/>
          </p:nvSpPr>
          <p:spPr>
            <a:xfrm>
              <a:off x="6883223" y="3226862"/>
              <a:ext cx="218396" cy="254175"/>
            </a:xfrm>
            <a:custGeom>
              <a:avLst/>
              <a:gdLst/>
              <a:ahLst/>
              <a:cxnLst/>
              <a:rect l="l" t="t" r="r" b="b"/>
              <a:pathLst>
                <a:path w="6391" h="7438" extrusionOk="0">
                  <a:moveTo>
                    <a:pt x="3122" y="0"/>
                  </a:moveTo>
                  <a:cubicBezTo>
                    <a:pt x="2933" y="0"/>
                    <a:pt x="2748" y="20"/>
                    <a:pt x="2573" y="60"/>
                  </a:cubicBezTo>
                  <a:cubicBezTo>
                    <a:pt x="2180" y="143"/>
                    <a:pt x="1823" y="346"/>
                    <a:pt x="1549" y="631"/>
                  </a:cubicBezTo>
                  <a:cubicBezTo>
                    <a:pt x="37" y="2191"/>
                    <a:pt x="1" y="5251"/>
                    <a:pt x="1632" y="6763"/>
                  </a:cubicBezTo>
                  <a:cubicBezTo>
                    <a:pt x="2144" y="7223"/>
                    <a:pt x="2709" y="7437"/>
                    <a:pt x="3306" y="7437"/>
                  </a:cubicBezTo>
                  <a:cubicBezTo>
                    <a:pt x="3682" y="7437"/>
                    <a:pt x="4070" y="7353"/>
                    <a:pt x="4466" y="7192"/>
                  </a:cubicBezTo>
                  <a:cubicBezTo>
                    <a:pt x="6073" y="6537"/>
                    <a:pt x="6133" y="4287"/>
                    <a:pt x="6264" y="2751"/>
                  </a:cubicBezTo>
                  <a:cubicBezTo>
                    <a:pt x="6390" y="1197"/>
                    <a:pt x="4614" y="0"/>
                    <a:pt x="3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39"/>
            <p:cNvSpPr/>
            <p:nvPr/>
          </p:nvSpPr>
          <p:spPr>
            <a:xfrm>
              <a:off x="6942649" y="3259463"/>
              <a:ext cx="107848" cy="89703"/>
            </a:xfrm>
            <a:custGeom>
              <a:avLst/>
              <a:gdLst/>
              <a:ahLst/>
              <a:cxnLst/>
              <a:rect l="l" t="t" r="r" b="b"/>
              <a:pathLst>
                <a:path w="3156" h="2625" extrusionOk="0">
                  <a:moveTo>
                    <a:pt x="1834" y="0"/>
                  </a:moveTo>
                  <a:cubicBezTo>
                    <a:pt x="1558" y="0"/>
                    <a:pt x="1281" y="97"/>
                    <a:pt x="1060" y="296"/>
                  </a:cubicBezTo>
                  <a:cubicBezTo>
                    <a:pt x="1048" y="308"/>
                    <a:pt x="1036" y="320"/>
                    <a:pt x="1012" y="332"/>
                  </a:cubicBezTo>
                  <a:cubicBezTo>
                    <a:pt x="655" y="451"/>
                    <a:pt x="357" y="725"/>
                    <a:pt x="226" y="1094"/>
                  </a:cubicBezTo>
                  <a:cubicBezTo>
                    <a:pt x="0" y="1761"/>
                    <a:pt x="512" y="2380"/>
                    <a:pt x="1143" y="2559"/>
                  </a:cubicBezTo>
                  <a:cubicBezTo>
                    <a:pt x="1289" y="2603"/>
                    <a:pt x="1439" y="2625"/>
                    <a:pt x="1587" y="2625"/>
                  </a:cubicBezTo>
                  <a:cubicBezTo>
                    <a:pt x="2033" y="2625"/>
                    <a:pt x="2471" y="2431"/>
                    <a:pt x="2774" y="2082"/>
                  </a:cubicBezTo>
                  <a:cubicBezTo>
                    <a:pt x="3155" y="1582"/>
                    <a:pt x="3132" y="892"/>
                    <a:pt x="2727" y="416"/>
                  </a:cubicBezTo>
                  <a:cubicBezTo>
                    <a:pt x="2499" y="142"/>
                    <a:pt x="2167" y="0"/>
                    <a:pt x="1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39"/>
            <p:cNvSpPr/>
            <p:nvPr/>
          </p:nvSpPr>
          <p:spPr>
            <a:xfrm>
              <a:off x="7247128" y="3226862"/>
              <a:ext cx="218362" cy="254175"/>
            </a:xfrm>
            <a:custGeom>
              <a:avLst/>
              <a:gdLst/>
              <a:ahLst/>
              <a:cxnLst/>
              <a:rect l="l" t="t" r="r" b="b"/>
              <a:pathLst>
                <a:path w="6390" h="7438" extrusionOk="0">
                  <a:moveTo>
                    <a:pt x="3269" y="0"/>
                  </a:moveTo>
                  <a:cubicBezTo>
                    <a:pt x="1777" y="0"/>
                    <a:pt x="0" y="1197"/>
                    <a:pt x="127" y="2751"/>
                  </a:cubicBezTo>
                  <a:cubicBezTo>
                    <a:pt x="258" y="4287"/>
                    <a:pt x="318" y="6537"/>
                    <a:pt x="1925" y="7192"/>
                  </a:cubicBezTo>
                  <a:cubicBezTo>
                    <a:pt x="2320" y="7353"/>
                    <a:pt x="2709" y="7437"/>
                    <a:pt x="3084" y="7437"/>
                  </a:cubicBezTo>
                  <a:cubicBezTo>
                    <a:pt x="3680" y="7437"/>
                    <a:pt x="4242" y="7223"/>
                    <a:pt x="4747" y="6763"/>
                  </a:cubicBezTo>
                  <a:cubicBezTo>
                    <a:pt x="6390" y="5251"/>
                    <a:pt x="6354" y="2191"/>
                    <a:pt x="4842" y="631"/>
                  </a:cubicBezTo>
                  <a:cubicBezTo>
                    <a:pt x="4568" y="346"/>
                    <a:pt x="4211" y="143"/>
                    <a:pt x="3818" y="60"/>
                  </a:cubicBezTo>
                  <a:cubicBezTo>
                    <a:pt x="3643" y="20"/>
                    <a:pt x="3458" y="0"/>
                    <a:pt x="3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1" name="Google Shape;12651;p39"/>
            <p:cNvSpPr/>
            <p:nvPr/>
          </p:nvSpPr>
          <p:spPr>
            <a:xfrm>
              <a:off x="7298250" y="3259463"/>
              <a:ext cx="107848" cy="89703"/>
            </a:xfrm>
            <a:custGeom>
              <a:avLst/>
              <a:gdLst/>
              <a:ahLst/>
              <a:cxnLst/>
              <a:rect l="l" t="t" r="r" b="b"/>
              <a:pathLst>
                <a:path w="3156" h="2625" extrusionOk="0">
                  <a:moveTo>
                    <a:pt x="1322" y="0"/>
                  </a:moveTo>
                  <a:cubicBezTo>
                    <a:pt x="989" y="0"/>
                    <a:pt x="657" y="142"/>
                    <a:pt x="429" y="416"/>
                  </a:cubicBezTo>
                  <a:cubicBezTo>
                    <a:pt x="24" y="892"/>
                    <a:pt x="0" y="1582"/>
                    <a:pt x="381" y="2082"/>
                  </a:cubicBezTo>
                  <a:cubicBezTo>
                    <a:pt x="685" y="2431"/>
                    <a:pt x="1122" y="2625"/>
                    <a:pt x="1568" y="2625"/>
                  </a:cubicBezTo>
                  <a:cubicBezTo>
                    <a:pt x="1717" y="2625"/>
                    <a:pt x="1867" y="2603"/>
                    <a:pt x="2012" y="2559"/>
                  </a:cubicBezTo>
                  <a:cubicBezTo>
                    <a:pt x="2644" y="2380"/>
                    <a:pt x="3155" y="1761"/>
                    <a:pt x="2929" y="1094"/>
                  </a:cubicBezTo>
                  <a:cubicBezTo>
                    <a:pt x="2798" y="725"/>
                    <a:pt x="2501" y="451"/>
                    <a:pt x="2143" y="332"/>
                  </a:cubicBezTo>
                  <a:lnTo>
                    <a:pt x="2096" y="296"/>
                  </a:lnTo>
                  <a:cubicBezTo>
                    <a:pt x="1875" y="97"/>
                    <a:pt x="1598" y="0"/>
                    <a:pt x="1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2" name="Google Shape;12652;p39"/>
            <p:cNvSpPr/>
            <p:nvPr/>
          </p:nvSpPr>
          <p:spPr>
            <a:xfrm>
              <a:off x="7753532" y="2234995"/>
              <a:ext cx="179850" cy="223796"/>
            </a:xfrm>
            <a:custGeom>
              <a:avLst/>
              <a:gdLst/>
              <a:ahLst/>
              <a:cxnLst/>
              <a:rect l="l" t="t" r="r" b="b"/>
              <a:pathLst>
                <a:path w="5263" h="6549" extrusionOk="0">
                  <a:moveTo>
                    <a:pt x="3886" y="1"/>
                  </a:moveTo>
                  <a:cubicBezTo>
                    <a:pt x="3775" y="1"/>
                    <a:pt x="3651" y="15"/>
                    <a:pt x="3513" y="46"/>
                  </a:cubicBezTo>
                  <a:cubicBezTo>
                    <a:pt x="1536" y="474"/>
                    <a:pt x="2334" y="2153"/>
                    <a:pt x="2191" y="3641"/>
                  </a:cubicBezTo>
                  <a:cubicBezTo>
                    <a:pt x="2144" y="4106"/>
                    <a:pt x="1977" y="4713"/>
                    <a:pt x="1501" y="4749"/>
                  </a:cubicBezTo>
                  <a:cubicBezTo>
                    <a:pt x="1487" y="4750"/>
                    <a:pt x="1474" y="4750"/>
                    <a:pt x="1460" y="4750"/>
                  </a:cubicBezTo>
                  <a:cubicBezTo>
                    <a:pt x="1192" y="4750"/>
                    <a:pt x="940" y="4552"/>
                    <a:pt x="673" y="4552"/>
                  </a:cubicBezTo>
                  <a:cubicBezTo>
                    <a:pt x="647" y="4552"/>
                    <a:pt x="622" y="4554"/>
                    <a:pt x="596" y="4558"/>
                  </a:cubicBezTo>
                  <a:cubicBezTo>
                    <a:pt x="119" y="4618"/>
                    <a:pt x="0" y="5284"/>
                    <a:pt x="227" y="5701"/>
                  </a:cubicBezTo>
                  <a:cubicBezTo>
                    <a:pt x="541" y="6259"/>
                    <a:pt x="1193" y="6549"/>
                    <a:pt x="1835" y="6549"/>
                  </a:cubicBezTo>
                  <a:cubicBezTo>
                    <a:pt x="1947" y="6549"/>
                    <a:pt x="2058" y="6540"/>
                    <a:pt x="2167" y="6523"/>
                  </a:cubicBezTo>
                  <a:cubicBezTo>
                    <a:pt x="2906" y="6403"/>
                    <a:pt x="3548" y="5951"/>
                    <a:pt x="4084" y="5439"/>
                  </a:cubicBezTo>
                  <a:cubicBezTo>
                    <a:pt x="4668" y="4891"/>
                    <a:pt x="5180" y="4201"/>
                    <a:pt x="5251" y="3415"/>
                  </a:cubicBezTo>
                  <a:cubicBezTo>
                    <a:pt x="5263" y="3034"/>
                    <a:pt x="5215" y="2641"/>
                    <a:pt x="5120" y="2272"/>
                  </a:cubicBezTo>
                  <a:cubicBezTo>
                    <a:pt x="4884" y="1209"/>
                    <a:pt x="4909" y="1"/>
                    <a:pt x="3886" y="1"/>
                  </a:cubicBezTo>
                  <a:close/>
                </a:path>
              </a:pathLst>
            </a:custGeom>
            <a:solidFill>
              <a:srgbClr val="1715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39"/>
            <p:cNvSpPr/>
            <p:nvPr/>
          </p:nvSpPr>
          <p:spPr>
            <a:xfrm>
              <a:off x="7344212" y="1659182"/>
              <a:ext cx="589578" cy="663903"/>
            </a:xfrm>
            <a:custGeom>
              <a:avLst/>
              <a:gdLst/>
              <a:ahLst/>
              <a:cxnLst/>
              <a:rect l="l" t="t" r="r" b="b"/>
              <a:pathLst>
                <a:path w="17253" h="19428" extrusionOk="0">
                  <a:moveTo>
                    <a:pt x="1537" y="1"/>
                  </a:moveTo>
                  <a:lnTo>
                    <a:pt x="1537" y="1"/>
                  </a:lnTo>
                  <a:cubicBezTo>
                    <a:pt x="1" y="6073"/>
                    <a:pt x="2632" y="10847"/>
                    <a:pt x="5561" y="14062"/>
                  </a:cubicBezTo>
                  <a:cubicBezTo>
                    <a:pt x="5668" y="14181"/>
                    <a:pt x="5787" y="14300"/>
                    <a:pt x="5882" y="14419"/>
                  </a:cubicBezTo>
                  <a:cubicBezTo>
                    <a:pt x="7359" y="15943"/>
                    <a:pt x="9002" y="17288"/>
                    <a:pt x="10800" y="18420"/>
                  </a:cubicBezTo>
                  <a:cubicBezTo>
                    <a:pt x="11958" y="19154"/>
                    <a:pt x="12945" y="19427"/>
                    <a:pt x="13773" y="19427"/>
                  </a:cubicBezTo>
                  <a:cubicBezTo>
                    <a:pt x="16195" y="19427"/>
                    <a:pt x="17253" y="17086"/>
                    <a:pt x="17253" y="17086"/>
                  </a:cubicBezTo>
                  <a:cubicBezTo>
                    <a:pt x="17205" y="13145"/>
                    <a:pt x="15943" y="10073"/>
                    <a:pt x="14133" y="7680"/>
                  </a:cubicBezTo>
                  <a:cubicBezTo>
                    <a:pt x="14038" y="7549"/>
                    <a:pt x="13943" y="7430"/>
                    <a:pt x="13836" y="7299"/>
                  </a:cubicBezTo>
                  <a:cubicBezTo>
                    <a:pt x="13133" y="6430"/>
                    <a:pt x="12348" y="5620"/>
                    <a:pt x="11478" y="4894"/>
                  </a:cubicBezTo>
                  <a:cubicBezTo>
                    <a:pt x="8573" y="2537"/>
                    <a:pt x="5180" y="858"/>
                    <a:pt x="1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39"/>
            <p:cNvSpPr/>
            <p:nvPr/>
          </p:nvSpPr>
          <p:spPr>
            <a:xfrm>
              <a:off x="7517126" y="1705179"/>
              <a:ext cx="219353" cy="168744"/>
            </a:xfrm>
            <a:custGeom>
              <a:avLst/>
              <a:gdLst/>
              <a:ahLst/>
              <a:cxnLst/>
              <a:rect l="l" t="t" r="r" b="b"/>
              <a:pathLst>
                <a:path w="6419" h="4938" extrusionOk="0">
                  <a:moveTo>
                    <a:pt x="549" y="0"/>
                  </a:moveTo>
                  <a:cubicBezTo>
                    <a:pt x="346" y="238"/>
                    <a:pt x="203" y="512"/>
                    <a:pt x="120" y="810"/>
                  </a:cubicBezTo>
                  <a:cubicBezTo>
                    <a:pt x="1" y="1238"/>
                    <a:pt x="13" y="1703"/>
                    <a:pt x="144" y="2131"/>
                  </a:cubicBezTo>
                  <a:cubicBezTo>
                    <a:pt x="227" y="2417"/>
                    <a:pt x="370" y="2691"/>
                    <a:pt x="560" y="2929"/>
                  </a:cubicBezTo>
                  <a:cubicBezTo>
                    <a:pt x="1504" y="4198"/>
                    <a:pt x="2987" y="4937"/>
                    <a:pt x="4561" y="4937"/>
                  </a:cubicBezTo>
                  <a:cubicBezTo>
                    <a:pt x="4656" y="4937"/>
                    <a:pt x="4751" y="4935"/>
                    <a:pt x="4847" y="4929"/>
                  </a:cubicBezTo>
                  <a:cubicBezTo>
                    <a:pt x="5132" y="4917"/>
                    <a:pt x="5418" y="4846"/>
                    <a:pt x="5680" y="4715"/>
                  </a:cubicBezTo>
                  <a:cubicBezTo>
                    <a:pt x="5871" y="4596"/>
                    <a:pt x="6025" y="4429"/>
                    <a:pt x="6145" y="4239"/>
                  </a:cubicBezTo>
                  <a:cubicBezTo>
                    <a:pt x="6275" y="4036"/>
                    <a:pt x="6371" y="3798"/>
                    <a:pt x="6418" y="3560"/>
                  </a:cubicBezTo>
                  <a:cubicBezTo>
                    <a:pt x="4644" y="2084"/>
                    <a:pt x="2668" y="893"/>
                    <a:pt x="5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5" name="Google Shape;12655;p39"/>
            <p:cNvSpPr/>
            <p:nvPr/>
          </p:nvSpPr>
          <p:spPr>
            <a:xfrm>
              <a:off x="7534212" y="1909020"/>
              <a:ext cx="292995" cy="242932"/>
            </a:xfrm>
            <a:custGeom>
              <a:avLst/>
              <a:gdLst/>
              <a:ahLst/>
              <a:cxnLst/>
              <a:rect l="l" t="t" r="r" b="b"/>
              <a:pathLst>
                <a:path w="8574" h="7109" extrusionOk="0">
                  <a:moveTo>
                    <a:pt x="8288" y="0"/>
                  </a:moveTo>
                  <a:cubicBezTo>
                    <a:pt x="7323" y="1084"/>
                    <a:pt x="6276" y="2072"/>
                    <a:pt x="5156" y="2977"/>
                  </a:cubicBezTo>
                  <a:cubicBezTo>
                    <a:pt x="3906" y="4012"/>
                    <a:pt x="2585" y="4965"/>
                    <a:pt x="1251" y="5894"/>
                  </a:cubicBezTo>
                  <a:cubicBezTo>
                    <a:pt x="834" y="6191"/>
                    <a:pt x="418" y="6477"/>
                    <a:pt x="1" y="6763"/>
                  </a:cubicBezTo>
                  <a:cubicBezTo>
                    <a:pt x="108" y="6882"/>
                    <a:pt x="215" y="7001"/>
                    <a:pt x="322" y="7108"/>
                  </a:cubicBezTo>
                  <a:cubicBezTo>
                    <a:pt x="668" y="6882"/>
                    <a:pt x="1001" y="6656"/>
                    <a:pt x="1334" y="6418"/>
                  </a:cubicBezTo>
                  <a:cubicBezTo>
                    <a:pt x="2656" y="5501"/>
                    <a:pt x="3954" y="4572"/>
                    <a:pt x="5192" y="3560"/>
                  </a:cubicBezTo>
                  <a:cubicBezTo>
                    <a:pt x="6407" y="2596"/>
                    <a:pt x="7538" y="1524"/>
                    <a:pt x="8573" y="381"/>
                  </a:cubicBezTo>
                  <a:cubicBezTo>
                    <a:pt x="8478" y="250"/>
                    <a:pt x="8383" y="119"/>
                    <a:pt x="8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39"/>
            <p:cNvSpPr/>
            <p:nvPr/>
          </p:nvSpPr>
          <p:spPr>
            <a:xfrm>
              <a:off x="7040691" y="1462654"/>
              <a:ext cx="245393" cy="162388"/>
            </a:xfrm>
            <a:custGeom>
              <a:avLst/>
              <a:gdLst/>
              <a:ahLst/>
              <a:cxnLst/>
              <a:rect l="l" t="t" r="r" b="b"/>
              <a:pathLst>
                <a:path w="7181" h="4752" extrusionOk="0">
                  <a:moveTo>
                    <a:pt x="120" y="1"/>
                  </a:moveTo>
                  <a:lnTo>
                    <a:pt x="1" y="4752"/>
                  </a:lnTo>
                  <a:lnTo>
                    <a:pt x="7180" y="4752"/>
                  </a:lnTo>
                  <a:lnTo>
                    <a:pt x="6609" y="1"/>
                  </a:lnTo>
                  <a:close/>
                </a:path>
              </a:pathLst>
            </a:custGeom>
            <a:solidFill>
              <a:srgbClr val="EB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39"/>
            <p:cNvSpPr/>
            <p:nvPr/>
          </p:nvSpPr>
          <p:spPr>
            <a:xfrm>
              <a:off x="6891766" y="831925"/>
              <a:ext cx="526940" cy="422953"/>
            </a:xfrm>
            <a:custGeom>
              <a:avLst/>
              <a:gdLst/>
              <a:ahLst/>
              <a:cxnLst/>
              <a:rect l="l" t="t" r="r" b="b"/>
              <a:pathLst>
                <a:path w="15420" h="12377" extrusionOk="0">
                  <a:moveTo>
                    <a:pt x="8622" y="1"/>
                  </a:moveTo>
                  <a:cubicBezTo>
                    <a:pt x="5722" y="1"/>
                    <a:pt x="2835" y="310"/>
                    <a:pt x="1" y="908"/>
                  </a:cubicBezTo>
                  <a:cubicBezTo>
                    <a:pt x="346" y="4111"/>
                    <a:pt x="703" y="7326"/>
                    <a:pt x="1061" y="10528"/>
                  </a:cubicBezTo>
                  <a:cubicBezTo>
                    <a:pt x="3052" y="11749"/>
                    <a:pt x="5457" y="12377"/>
                    <a:pt x="7848" y="12377"/>
                  </a:cubicBezTo>
                  <a:cubicBezTo>
                    <a:pt x="9772" y="12377"/>
                    <a:pt x="11688" y="11969"/>
                    <a:pt x="13372" y="11136"/>
                  </a:cubicBezTo>
                  <a:cubicBezTo>
                    <a:pt x="14634" y="8040"/>
                    <a:pt x="15015" y="4409"/>
                    <a:pt x="15420" y="1099"/>
                  </a:cubicBezTo>
                  <a:cubicBezTo>
                    <a:pt x="14789" y="825"/>
                    <a:pt x="14134" y="622"/>
                    <a:pt x="13467" y="503"/>
                  </a:cubicBezTo>
                  <a:cubicBezTo>
                    <a:pt x="13273" y="465"/>
                    <a:pt x="13069" y="433"/>
                    <a:pt x="12867" y="433"/>
                  </a:cubicBezTo>
                  <a:cubicBezTo>
                    <a:pt x="12697" y="433"/>
                    <a:pt x="12529" y="455"/>
                    <a:pt x="12372" y="515"/>
                  </a:cubicBezTo>
                  <a:cubicBezTo>
                    <a:pt x="12042" y="640"/>
                    <a:pt x="11389" y="884"/>
                    <a:pt x="11390" y="1226"/>
                  </a:cubicBezTo>
                  <a:lnTo>
                    <a:pt x="11390" y="1226"/>
                  </a:lnTo>
                  <a:cubicBezTo>
                    <a:pt x="11332" y="762"/>
                    <a:pt x="10951" y="390"/>
                    <a:pt x="10526" y="218"/>
                  </a:cubicBezTo>
                  <a:cubicBezTo>
                    <a:pt x="10074" y="27"/>
                    <a:pt x="9586" y="15"/>
                    <a:pt x="9097" y="3"/>
                  </a:cubicBezTo>
                  <a:cubicBezTo>
                    <a:pt x="8939" y="1"/>
                    <a:pt x="8780" y="1"/>
                    <a:pt x="86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39"/>
            <p:cNvSpPr/>
            <p:nvPr/>
          </p:nvSpPr>
          <p:spPr>
            <a:xfrm>
              <a:off x="6871844" y="1171501"/>
              <a:ext cx="108669" cy="119877"/>
            </a:xfrm>
            <a:custGeom>
              <a:avLst/>
              <a:gdLst/>
              <a:ahLst/>
              <a:cxnLst/>
              <a:rect l="l" t="t" r="r" b="b"/>
              <a:pathLst>
                <a:path w="3180" h="3508" extrusionOk="0">
                  <a:moveTo>
                    <a:pt x="2070" y="0"/>
                  </a:moveTo>
                  <a:cubicBezTo>
                    <a:pt x="1485" y="0"/>
                    <a:pt x="902" y="246"/>
                    <a:pt x="548" y="710"/>
                  </a:cubicBezTo>
                  <a:cubicBezTo>
                    <a:pt x="1" y="1413"/>
                    <a:pt x="108" y="2544"/>
                    <a:pt x="810" y="3092"/>
                  </a:cubicBezTo>
                  <a:cubicBezTo>
                    <a:pt x="1221" y="3419"/>
                    <a:pt x="1738" y="3508"/>
                    <a:pt x="2272" y="3508"/>
                  </a:cubicBezTo>
                  <a:cubicBezTo>
                    <a:pt x="2574" y="3508"/>
                    <a:pt x="2882" y="3479"/>
                    <a:pt x="3180" y="3449"/>
                  </a:cubicBezTo>
                  <a:cubicBezTo>
                    <a:pt x="3180" y="3318"/>
                    <a:pt x="3168" y="3175"/>
                    <a:pt x="3156" y="3020"/>
                  </a:cubicBezTo>
                  <a:cubicBezTo>
                    <a:pt x="3144" y="2901"/>
                    <a:pt x="3132" y="2770"/>
                    <a:pt x="3120" y="2639"/>
                  </a:cubicBezTo>
                  <a:cubicBezTo>
                    <a:pt x="3108" y="2365"/>
                    <a:pt x="3084" y="2092"/>
                    <a:pt x="3049" y="1782"/>
                  </a:cubicBezTo>
                  <a:cubicBezTo>
                    <a:pt x="3025" y="1484"/>
                    <a:pt x="3001" y="1175"/>
                    <a:pt x="2977" y="889"/>
                  </a:cubicBezTo>
                  <a:cubicBezTo>
                    <a:pt x="2965" y="639"/>
                    <a:pt x="2941" y="413"/>
                    <a:pt x="2941" y="198"/>
                  </a:cubicBezTo>
                  <a:cubicBezTo>
                    <a:pt x="2671" y="65"/>
                    <a:pt x="2370" y="0"/>
                    <a:pt x="2070" y="0"/>
                  </a:cubicBezTo>
                  <a:close/>
                </a:path>
              </a:pathLst>
            </a:custGeom>
            <a:solidFill>
              <a:srgbClr val="EE7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9" name="Google Shape;12659;p39"/>
            <p:cNvSpPr/>
            <p:nvPr/>
          </p:nvSpPr>
          <p:spPr>
            <a:xfrm>
              <a:off x="6906016" y="1200616"/>
              <a:ext cx="73676" cy="74120"/>
            </a:xfrm>
            <a:custGeom>
              <a:avLst/>
              <a:gdLst/>
              <a:ahLst/>
              <a:cxnLst/>
              <a:rect l="l" t="t" r="r" b="b"/>
              <a:pathLst>
                <a:path w="2156" h="2169" extrusionOk="0">
                  <a:moveTo>
                    <a:pt x="1641" y="0"/>
                  </a:moveTo>
                  <a:cubicBezTo>
                    <a:pt x="1350" y="0"/>
                    <a:pt x="1065" y="56"/>
                    <a:pt x="798" y="168"/>
                  </a:cubicBezTo>
                  <a:cubicBezTo>
                    <a:pt x="370" y="347"/>
                    <a:pt x="72" y="740"/>
                    <a:pt x="13" y="1192"/>
                  </a:cubicBezTo>
                  <a:cubicBezTo>
                    <a:pt x="1" y="1275"/>
                    <a:pt x="13" y="1371"/>
                    <a:pt x="36" y="1454"/>
                  </a:cubicBezTo>
                  <a:cubicBezTo>
                    <a:pt x="120" y="1668"/>
                    <a:pt x="286" y="1835"/>
                    <a:pt x="501" y="1918"/>
                  </a:cubicBezTo>
                  <a:cubicBezTo>
                    <a:pt x="870" y="2097"/>
                    <a:pt x="1298" y="2121"/>
                    <a:pt x="1703" y="2144"/>
                  </a:cubicBezTo>
                  <a:lnTo>
                    <a:pt x="2156" y="2168"/>
                  </a:lnTo>
                  <a:cubicBezTo>
                    <a:pt x="2144" y="2049"/>
                    <a:pt x="2132" y="1918"/>
                    <a:pt x="2120" y="1787"/>
                  </a:cubicBezTo>
                  <a:cubicBezTo>
                    <a:pt x="1775" y="1740"/>
                    <a:pt x="1429" y="1680"/>
                    <a:pt x="1084" y="1597"/>
                  </a:cubicBezTo>
                  <a:cubicBezTo>
                    <a:pt x="941" y="1549"/>
                    <a:pt x="751" y="1478"/>
                    <a:pt x="739" y="1323"/>
                  </a:cubicBezTo>
                  <a:cubicBezTo>
                    <a:pt x="727" y="1240"/>
                    <a:pt x="751" y="1168"/>
                    <a:pt x="810" y="1109"/>
                  </a:cubicBezTo>
                  <a:cubicBezTo>
                    <a:pt x="955" y="964"/>
                    <a:pt x="1163" y="881"/>
                    <a:pt x="1365" y="881"/>
                  </a:cubicBezTo>
                  <a:cubicBezTo>
                    <a:pt x="1379" y="881"/>
                    <a:pt x="1392" y="882"/>
                    <a:pt x="1406" y="882"/>
                  </a:cubicBezTo>
                  <a:cubicBezTo>
                    <a:pt x="1456" y="880"/>
                    <a:pt x="1507" y="878"/>
                    <a:pt x="1557" y="878"/>
                  </a:cubicBezTo>
                  <a:cubicBezTo>
                    <a:pt x="1721" y="878"/>
                    <a:pt x="1885" y="894"/>
                    <a:pt x="2049" y="930"/>
                  </a:cubicBezTo>
                  <a:cubicBezTo>
                    <a:pt x="2025" y="620"/>
                    <a:pt x="1989" y="323"/>
                    <a:pt x="1977" y="25"/>
                  </a:cubicBezTo>
                  <a:cubicBezTo>
                    <a:pt x="1865" y="9"/>
                    <a:pt x="1752" y="0"/>
                    <a:pt x="1641" y="0"/>
                  </a:cubicBezTo>
                  <a:close/>
                </a:path>
              </a:pathLst>
            </a:custGeom>
            <a:solidFill>
              <a:srgbClr val="EB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0" name="Google Shape;12660;p39"/>
            <p:cNvSpPr/>
            <p:nvPr/>
          </p:nvSpPr>
          <p:spPr>
            <a:xfrm>
              <a:off x="7316567" y="1159711"/>
              <a:ext cx="108258" cy="120048"/>
            </a:xfrm>
            <a:custGeom>
              <a:avLst/>
              <a:gdLst/>
              <a:ahLst/>
              <a:cxnLst/>
              <a:rect l="l" t="t" r="r" b="b"/>
              <a:pathLst>
                <a:path w="3168" h="3513" extrusionOk="0">
                  <a:moveTo>
                    <a:pt x="1098" y="0"/>
                  </a:moveTo>
                  <a:cubicBezTo>
                    <a:pt x="798" y="0"/>
                    <a:pt x="497" y="65"/>
                    <a:pt x="226" y="198"/>
                  </a:cubicBezTo>
                  <a:cubicBezTo>
                    <a:pt x="226" y="413"/>
                    <a:pt x="203" y="651"/>
                    <a:pt x="191" y="889"/>
                  </a:cubicBezTo>
                  <a:cubicBezTo>
                    <a:pt x="167" y="1175"/>
                    <a:pt x="143" y="1484"/>
                    <a:pt x="119" y="1794"/>
                  </a:cubicBezTo>
                  <a:cubicBezTo>
                    <a:pt x="83" y="2091"/>
                    <a:pt x="60" y="2365"/>
                    <a:pt x="48" y="2639"/>
                  </a:cubicBezTo>
                  <a:cubicBezTo>
                    <a:pt x="36" y="2770"/>
                    <a:pt x="24" y="2901"/>
                    <a:pt x="12" y="3032"/>
                  </a:cubicBezTo>
                  <a:cubicBezTo>
                    <a:pt x="12" y="3151"/>
                    <a:pt x="0" y="3318"/>
                    <a:pt x="0" y="3449"/>
                  </a:cubicBezTo>
                  <a:cubicBezTo>
                    <a:pt x="292" y="3483"/>
                    <a:pt x="596" y="3513"/>
                    <a:pt x="895" y="3513"/>
                  </a:cubicBezTo>
                  <a:cubicBezTo>
                    <a:pt x="1428" y="3513"/>
                    <a:pt x="1946" y="3419"/>
                    <a:pt x="2358" y="3091"/>
                  </a:cubicBezTo>
                  <a:cubicBezTo>
                    <a:pt x="3060" y="2556"/>
                    <a:pt x="3167" y="1425"/>
                    <a:pt x="2631" y="710"/>
                  </a:cubicBezTo>
                  <a:cubicBezTo>
                    <a:pt x="2269" y="246"/>
                    <a:pt x="1684" y="0"/>
                    <a:pt x="1098" y="0"/>
                  </a:cubicBezTo>
                  <a:close/>
                </a:path>
              </a:pathLst>
            </a:custGeom>
            <a:solidFill>
              <a:srgbClr val="EE7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39"/>
            <p:cNvSpPr/>
            <p:nvPr/>
          </p:nvSpPr>
          <p:spPr>
            <a:xfrm>
              <a:off x="7316977" y="1188963"/>
              <a:ext cx="73266" cy="74359"/>
            </a:xfrm>
            <a:custGeom>
              <a:avLst/>
              <a:gdLst/>
              <a:ahLst/>
              <a:cxnLst/>
              <a:rect l="l" t="t" r="r" b="b"/>
              <a:pathLst>
                <a:path w="2144" h="2176" extrusionOk="0">
                  <a:moveTo>
                    <a:pt x="534" y="1"/>
                  </a:moveTo>
                  <a:cubicBezTo>
                    <a:pt x="415" y="1"/>
                    <a:pt x="296" y="11"/>
                    <a:pt x="179" y="33"/>
                  </a:cubicBezTo>
                  <a:cubicBezTo>
                    <a:pt x="155" y="319"/>
                    <a:pt x="131" y="628"/>
                    <a:pt x="107" y="938"/>
                  </a:cubicBezTo>
                  <a:cubicBezTo>
                    <a:pt x="275" y="898"/>
                    <a:pt x="451" y="875"/>
                    <a:pt x="628" y="875"/>
                  </a:cubicBezTo>
                  <a:cubicBezTo>
                    <a:pt x="665" y="875"/>
                    <a:pt x="701" y="876"/>
                    <a:pt x="738" y="878"/>
                  </a:cubicBezTo>
                  <a:cubicBezTo>
                    <a:pt x="964" y="878"/>
                    <a:pt x="1179" y="950"/>
                    <a:pt x="1334" y="1104"/>
                  </a:cubicBezTo>
                  <a:cubicBezTo>
                    <a:pt x="1393" y="1164"/>
                    <a:pt x="1417" y="1247"/>
                    <a:pt x="1417" y="1331"/>
                  </a:cubicBezTo>
                  <a:cubicBezTo>
                    <a:pt x="1393" y="1485"/>
                    <a:pt x="1214" y="1557"/>
                    <a:pt x="1060" y="1592"/>
                  </a:cubicBezTo>
                  <a:cubicBezTo>
                    <a:pt x="726" y="1676"/>
                    <a:pt x="381" y="1747"/>
                    <a:pt x="36" y="1783"/>
                  </a:cubicBezTo>
                  <a:cubicBezTo>
                    <a:pt x="24" y="1914"/>
                    <a:pt x="12" y="2045"/>
                    <a:pt x="0" y="2176"/>
                  </a:cubicBezTo>
                  <a:lnTo>
                    <a:pt x="441" y="2152"/>
                  </a:lnTo>
                  <a:cubicBezTo>
                    <a:pt x="857" y="2128"/>
                    <a:pt x="1274" y="2093"/>
                    <a:pt x="1655" y="1926"/>
                  </a:cubicBezTo>
                  <a:cubicBezTo>
                    <a:pt x="1869" y="1843"/>
                    <a:pt x="2036" y="1664"/>
                    <a:pt x="2119" y="1462"/>
                  </a:cubicBezTo>
                  <a:cubicBezTo>
                    <a:pt x="2143" y="1366"/>
                    <a:pt x="2143" y="1283"/>
                    <a:pt x="2131" y="1200"/>
                  </a:cubicBezTo>
                  <a:cubicBezTo>
                    <a:pt x="2072" y="735"/>
                    <a:pt x="1774" y="354"/>
                    <a:pt x="1357" y="176"/>
                  </a:cubicBezTo>
                  <a:cubicBezTo>
                    <a:pt x="1091" y="59"/>
                    <a:pt x="812" y="1"/>
                    <a:pt x="534" y="1"/>
                  </a:cubicBezTo>
                  <a:close/>
                </a:path>
              </a:pathLst>
            </a:custGeom>
            <a:solidFill>
              <a:srgbClr val="EB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39"/>
            <p:cNvSpPr/>
            <p:nvPr/>
          </p:nvSpPr>
          <p:spPr>
            <a:xfrm>
              <a:off x="6939779" y="958706"/>
              <a:ext cx="435494" cy="583359"/>
            </a:xfrm>
            <a:custGeom>
              <a:avLst/>
              <a:gdLst/>
              <a:ahLst/>
              <a:cxnLst/>
              <a:rect l="l" t="t" r="r" b="b"/>
              <a:pathLst>
                <a:path w="12744" h="17071" extrusionOk="0">
                  <a:moveTo>
                    <a:pt x="10634" y="0"/>
                  </a:moveTo>
                  <a:cubicBezTo>
                    <a:pt x="9859" y="0"/>
                    <a:pt x="8732" y="324"/>
                    <a:pt x="7097" y="1211"/>
                  </a:cubicBezTo>
                  <a:cubicBezTo>
                    <a:pt x="6718" y="1417"/>
                    <a:pt x="6304" y="1548"/>
                    <a:pt x="5900" y="1548"/>
                  </a:cubicBezTo>
                  <a:cubicBezTo>
                    <a:pt x="5605" y="1548"/>
                    <a:pt x="5315" y="1478"/>
                    <a:pt x="5049" y="1318"/>
                  </a:cubicBezTo>
                  <a:cubicBezTo>
                    <a:pt x="4302" y="861"/>
                    <a:pt x="3048" y="373"/>
                    <a:pt x="1977" y="373"/>
                  </a:cubicBezTo>
                  <a:cubicBezTo>
                    <a:pt x="896" y="373"/>
                    <a:pt x="1" y="870"/>
                    <a:pt x="1" y="2401"/>
                  </a:cubicBezTo>
                  <a:lnTo>
                    <a:pt x="1299" y="14236"/>
                  </a:lnTo>
                  <a:cubicBezTo>
                    <a:pt x="1299" y="14236"/>
                    <a:pt x="1299" y="17058"/>
                    <a:pt x="3978" y="17070"/>
                  </a:cubicBezTo>
                  <a:cubicBezTo>
                    <a:pt x="3996" y="17070"/>
                    <a:pt x="4014" y="17070"/>
                    <a:pt x="4032" y="17070"/>
                  </a:cubicBezTo>
                  <a:cubicBezTo>
                    <a:pt x="5082" y="17070"/>
                    <a:pt x="6019" y="16397"/>
                    <a:pt x="6335" y="15391"/>
                  </a:cubicBezTo>
                  <a:cubicBezTo>
                    <a:pt x="6335" y="15391"/>
                    <a:pt x="7133" y="17070"/>
                    <a:pt x="8847" y="17070"/>
                  </a:cubicBezTo>
                  <a:cubicBezTo>
                    <a:pt x="8851" y="17070"/>
                    <a:pt x="8855" y="17070"/>
                    <a:pt x="8859" y="17070"/>
                  </a:cubicBezTo>
                  <a:cubicBezTo>
                    <a:pt x="10789" y="17070"/>
                    <a:pt x="10943" y="14236"/>
                    <a:pt x="10943" y="14236"/>
                  </a:cubicBezTo>
                  <a:lnTo>
                    <a:pt x="12241" y="2401"/>
                  </a:lnTo>
                  <a:cubicBezTo>
                    <a:pt x="12241" y="2401"/>
                    <a:pt x="12744" y="0"/>
                    <a:pt x="10634" y="0"/>
                  </a:cubicBezTo>
                  <a:close/>
                </a:path>
              </a:pathLst>
            </a:custGeom>
            <a:solidFill>
              <a:srgbClr val="EE7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39"/>
            <p:cNvSpPr/>
            <p:nvPr/>
          </p:nvSpPr>
          <p:spPr>
            <a:xfrm>
              <a:off x="7116793" y="1171364"/>
              <a:ext cx="87106" cy="167650"/>
            </a:xfrm>
            <a:custGeom>
              <a:avLst/>
              <a:gdLst/>
              <a:ahLst/>
              <a:cxnLst/>
              <a:rect l="l" t="t" r="r" b="b"/>
              <a:pathLst>
                <a:path w="2549" h="4906" extrusionOk="0">
                  <a:moveTo>
                    <a:pt x="1119" y="0"/>
                  </a:moveTo>
                  <a:lnTo>
                    <a:pt x="0" y="4905"/>
                  </a:lnTo>
                  <a:lnTo>
                    <a:pt x="2548" y="4905"/>
                  </a:lnTo>
                  <a:lnTo>
                    <a:pt x="1119" y="0"/>
                  </a:lnTo>
                  <a:close/>
                </a:path>
              </a:pathLst>
            </a:custGeom>
            <a:solidFill>
              <a:srgbClr val="EB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39"/>
            <p:cNvSpPr/>
            <p:nvPr/>
          </p:nvSpPr>
          <p:spPr>
            <a:xfrm>
              <a:off x="7100493" y="968822"/>
              <a:ext cx="103406" cy="116357"/>
            </a:xfrm>
            <a:custGeom>
              <a:avLst/>
              <a:gdLst/>
              <a:ahLst/>
              <a:cxnLst/>
              <a:rect l="l" t="t" r="r" b="b"/>
              <a:pathLst>
                <a:path w="3026" h="3405" extrusionOk="0">
                  <a:moveTo>
                    <a:pt x="1427" y="0"/>
                  </a:moveTo>
                  <a:cubicBezTo>
                    <a:pt x="1201" y="0"/>
                    <a:pt x="868" y="119"/>
                    <a:pt x="703" y="212"/>
                  </a:cubicBezTo>
                  <a:cubicBezTo>
                    <a:pt x="215" y="522"/>
                    <a:pt x="1" y="1153"/>
                    <a:pt x="13" y="1724"/>
                  </a:cubicBezTo>
                  <a:cubicBezTo>
                    <a:pt x="1" y="2022"/>
                    <a:pt x="60" y="2308"/>
                    <a:pt x="191" y="2570"/>
                  </a:cubicBezTo>
                  <a:cubicBezTo>
                    <a:pt x="441" y="3034"/>
                    <a:pt x="953" y="3308"/>
                    <a:pt x="1465" y="3379"/>
                  </a:cubicBezTo>
                  <a:cubicBezTo>
                    <a:pt x="1616" y="3396"/>
                    <a:pt x="1767" y="3404"/>
                    <a:pt x="1918" y="3404"/>
                  </a:cubicBezTo>
                  <a:cubicBezTo>
                    <a:pt x="2294" y="3404"/>
                    <a:pt x="2668" y="3353"/>
                    <a:pt x="3025" y="3260"/>
                  </a:cubicBezTo>
                  <a:cubicBezTo>
                    <a:pt x="2382" y="3165"/>
                    <a:pt x="1858" y="2700"/>
                    <a:pt x="1680" y="2081"/>
                  </a:cubicBezTo>
                  <a:cubicBezTo>
                    <a:pt x="1525" y="1450"/>
                    <a:pt x="1942" y="700"/>
                    <a:pt x="2585" y="617"/>
                  </a:cubicBezTo>
                  <a:cubicBezTo>
                    <a:pt x="2311" y="307"/>
                    <a:pt x="1930" y="93"/>
                    <a:pt x="1525" y="10"/>
                  </a:cubicBezTo>
                  <a:cubicBezTo>
                    <a:pt x="1496" y="3"/>
                    <a:pt x="1463" y="0"/>
                    <a:pt x="1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39"/>
            <p:cNvSpPr/>
            <p:nvPr/>
          </p:nvSpPr>
          <p:spPr>
            <a:xfrm>
              <a:off x="7218491" y="1186093"/>
              <a:ext cx="41861" cy="34788"/>
            </a:xfrm>
            <a:custGeom>
              <a:avLst/>
              <a:gdLst/>
              <a:ahLst/>
              <a:cxnLst/>
              <a:rect l="l" t="t" r="r" b="b"/>
              <a:pathLst>
                <a:path w="1225" h="1018" extrusionOk="0">
                  <a:moveTo>
                    <a:pt x="691" y="0"/>
                  </a:moveTo>
                  <a:cubicBezTo>
                    <a:pt x="632" y="0"/>
                    <a:pt x="572" y="11"/>
                    <a:pt x="513" y="33"/>
                  </a:cubicBezTo>
                  <a:lnTo>
                    <a:pt x="465" y="57"/>
                  </a:lnTo>
                  <a:cubicBezTo>
                    <a:pt x="1" y="236"/>
                    <a:pt x="60" y="914"/>
                    <a:pt x="548" y="998"/>
                  </a:cubicBezTo>
                  <a:lnTo>
                    <a:pt x="608" y="1010"/>
                  </a:lnTo>
                  <a:cubicBezTo>
                    <a:pt x="638" y="1015"/>
                    <a:pt x="667" y="1018"/>
                    <a:pt x="697" y="1018"/>
                  </a:cubicBezTo>
                  <a:cubicBezTo>
                    <a:pt x="982" y="1018"/>
                    <a:pt x="1225" y="764"/>
                    <a:pt x="1203" y="462"/>
                  </a:cubicBezTo>
                  <a:cubicBezTo>
                    <a:pt x="1174" y="192"/>
                    <a:pt x="942"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39"/>
            <p:cNvSpPr/>
            <p:nvPr/>
          </p:nvSpPr>
          <p:spPr>
            <a:xfrm>
              <a:off x="7056957" y="1184862"/>
              <a:ext cx="42237" cy="34412"/>
            </a:xfrm>
            <a:custGeom>
              <a:avLst/>
              <a:gdLst/>
              <a:ahLst/>
              <a:cxnLst/>
              <a:rect l="l" t="t" r="r" b="b"/>
              <a:pathLst>
                <a:path w="1236" h="1007" extrusionOk="0">
                  <a:moveTo>
                    <a:pt x="703" y="0"/>
                  </a:moveTo>
                  <a:cubicBezTo>
                    <a:pt x="644" y="0"/>
                    <a:pt x="584" y="11"/>
                    <a:pt x="525" y="34"/>
                  </a:cubicBezTo>
                  <a:lnTo>
                    <a:pt x="477" y="46"/>
                  </a:lnTo>
                  <a:cubicBezTo>
                    <a:pt x="1" y="224"/>
                    <a:pt x="72" y="903"/>
                    <a:pt x="561" y="998"/>
                  </a:cubicBezTo>
                  <a:lnTo>
                    <a:pt x="608" y="998"/>
                  </a:lnTo>
                  <a:cubicBezTo>
                    <a:pt x="640" y="1004"/>
                    <a:pt x="672" y="1007"/>
                    <a:pt x="703" y="1007"/>
                  </a:cubicBezTo>
                  <a:cubicBezTo>
                    <a:pt x="996" y="1007"/>
                    <a:pt x="1236" y="764"/>
                    <a:pt x="1203" y="462"/>
                  </a:cubicBezTo>
                  <a:cubicBezTo>
                    <a:pt x="1184" y="192"/>
                    <a:pt x="954" y="0"/>
                    <a:pt x="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39"/>
            <p:cNvSpPr/>
            <p:nvPr/>
          </p:nvSpPr>
          <p:spPr>
            <a:xfrm>
              <a:off x="7234381" y="1135893"/>
              <a:ext cx="64723" cy="21768"/>
            </a:xfrm>
            <a:custGeom>
              <a:avLst/>
              <a:gdLst/>
              <a:ahLst/>
              <a:cxnLst/>
              <a:rect l="l" t="t" r="r" b="b"/>
              <a:pathLst>
                <a:path w="1894" h="637" extrusionOk="0">
                  <a:moveTo>
                    <a:pt x="954" y="0"/>
                  </a:moveTo>
                  <a:cubicBezTo>
                    <a:pt x="659" y="0"/>
                    <a:pt x="359" y="31"/>
                    <a:pt x="155" y="145"/>
                  </a:cubicBezTo>
                  <a:cubicBezTo>
                    <a:pt x="12" y="193"/>
                    <a:pt x="0" y="395"/>
                    <a:pt x="131" y="467"/>
                  </a:cubicBezTo>
                  <a:cubicBezTo>
                    <a:pt x="348" y="605"/>
                    <a:pt x="730" y="637"/>
                    <a:pt x="1078" y="637"/>
                  </a:cubicBezTo>
                  <a:cubicBezTo>
                    <a:pt x="1149" y="637"/>
                    <a:pt x="1219" y="635"/>
                    <a:pt x="1286" y="633"/>
                  </a:cubicBezTo>
                  <a:cubicBezTo>
                    <a:pt x="1560" y="633"/>
                    <a:pt x="1786" y="514"/>
                    <a:pt x="1834" y="383"/>
                  </a:cubicBezTo>
                  <a:cubicBezTo>
                    <a:pt x="1893" y="217"/>
                    <a:pt x="1679" y="50"/>
                    <a:pt x="1345" y="14"/>
                  </a:cubicBezTo>
                  <a:cubicBezTo>
                    <a:pt x="1222" y="7"/>
                    <a:pt x="1089" y="0"/>
                    <a:pt x="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39"/>
            <p:cNvSpPr/>
            <p:nvPr/>
          </p:nvSpPr>
          <p:spPr>
            <a:xfrm>
              <a:off x="7027671" y="1136610"/>
              <a:ext cx="63903" cy="21802"/>
            </a:xfrm>
            <a:custGeom>
              <a:avLst/>
              <a:gdLst/>
              <a:ahLst/>
              <a:cxnLst/>
              <a:rect l="l" t="t" r="r" b="b"/>
              <a:pathLst>
                <a:path w="1870" h="638" extrusionOk="0">
                  <a:moveTo>
                    <a:pt x="1046" y="1"/>
                  </a:moveTo>
                  <a:cubicBezTo>
                    <a:pt x="710" y="1"/>
                    <a:pt x="352" y="30"/>
                    <a:pt x="144" y="172"/>
                  </a:cubicBezTo>
                  <a:cubicBezTo>
                    <a:pt x="1" y="231"/>
                    <a:pt x="13" y="434"/>
                    <a:pt x="155" y="493"/>
                  </a:cubicBezTo>
                  <a:cubicBezTo>
                    <a:pt x="344" y="608"/>
                    <a:pt x="644" y="638"/>
                    <a:pt x="937" y="638"/>
                  </a:cubicBezTo>
                  <a:cubicBezTo>
                    <a:pt x="1071" y="638"/>
                    <a:pt x="1203" y="632"/>
                    <a:pt x="1322" y="624"/>
                  </a:cubicBezTo>
                  <a:cubicBezTo>
                    <a:pt x="1596" y="612"/>
                    <a:pt x="1810" y="481"/>
                    <a:pt x="1834" y="350"/>
                  </a:cubicBezTo>
                  <a:cubicBezTo>
                    <a:pt x="1870" y="184"/>
                    <a:pt x="1632" y="29"/>
                    <a:pt x="1298" y="5"/>
                  </a:cubicBezTo>
                  <a:cubicBezTo>
                    <a:pt x="1218" y="3"/>
                    <a:pt x="1133" y="1"/>
                    <a:pt x="1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39"/>
            <p:cNvSpPr/>
            <p:nvPr/>
          </p:nvSpPr>
          <p:spPr>
            <a:xfrm>
              <a:off x="7084227" y="1355761"/>
              <a:ext cx="142021" cy="107062"/>
            </a:xfrm>
            <a:custGeom>
              <a:avLst/>
              <a:gdLst/>
              <a:ahLst/>
              <a:cxnLst/>
              <a:rect l="l" t="t" r="r" b="b"/>
              <a:pathLst>
                <a:path w="4156" h="3133" extrusionOk="0">
                  <a:moveTo>
                    <a:pt x="2385" y="0"/>
                  </a:moveTo>
                  <a:cubicBezTo>
                    <a:pt x="1154" y="0"/>
                    <a:pt x="1" y="355"/>
                    <a:pt x="1" y="355"/>
                  </a:cubicBezTo>
                  <a:cubicBezTo>
                    <a:pt x="1" y="355"/>
                    <a:pt x="332" y="3133"/>
                    <a:pt x="1970" y="3133"/>
                  </a:cubicBezTo>
                  <a:cubicBezTo>
                    <a:pt x="2003" y="3133"/>
                    <a:pt x="2038" y="3131"/>
                    <a:pt x="2072" y="3129"/>
                  </a:cubicBezTo>
                  <a:cubicBezTo>
                    <a:pt x="3799" y="3010"/>
                    <a:pt x="4156" y="355"/>
                    <a:pt x="4156" y="355"/>
                  </a:cubicBezTo>
                  <a:cubicBezTo>
                    <a:pt x="3636" y="89"/>
                    <a:pt x="3001" y="0"/>
                    <a:pt x="2385" y="0"/>
                  </a:cubicBezTo>
                  <a:close/>
                </a:path>
              </a:pathLst>
            </a:custGeom>
            <a:solidFill>
              <a:srgbClr val="F4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39"/>
            <p:cNvSpPr/>
            <p:nvPr/>
          </p:nvSpPr>
          <p:spPr>
            <a:xfrm>
              <a:off x="6949962" y="860494"/>
              <a:ext cx="306015" cy="108293"/>
            </a:xfrm>
            <a:custGeom>
              <a:avLst/>
              <a:gdLst/>
              <a:ahLst/>
              <a:cxnLst/>
              <a:rect l="l" t="t" r="r" b="b"/>
              <a:pathLst>
                <a:path w="8955" h="3169" extrusionOk="0">
                  <a:moveTo>
                    <a:pt x="6085" y="1"/>
                  </a:moveTo>
                  <a:cubicBezTo>
                    <a:pt x="4061" y="13"/>
                    <a:pt x="2025" y="155"/>
                    <a:pt x="1" y="322"/>
                  </a:cubicBezTo>
                  <a:cubicBezTo>
                    <a:pt x="1181" y="1075"/>
                    <a:pt x="2424" y="1722"/>
                    <a:pt x="3792" y="1722"/>
                  </a:cubicBezTo>
                  <a:cubicBezTo>
                    <a:pt x="3873" y="1722"/>
                    <a:pt x="3955" y="1720"/>
                    <a:pt x="4037" y="1715"/>
                  </a:cubicBezTo>
                  <a:lnTo>
                    <a:pt x="4037" y="1715"/>
                  </a:lnTo>
                  <a:cubicBezTo>
                    <a:pt x="3418" y="2037"/>
                    <a:pt x="2822" y="2465"/>
                    <a:pt x="2191" y="2787"/>
                  </a:cubicBezTo>
                  <a:cubicBezTo>
                    <a:pt x="3121" y="3041"/>
                    <a:pt x="4078" y="3169"/>
                    <a:pt x="5035" y="3169"/>
                  </a:cubicBezTo>
                  <a:cubicBezTo>
                    <a:pt x="5734" y="3169"/>
                    <a:pt x="6432" y="3101"/>
                    <a:pt x="7121" y="2965"/>
                  </a:cubicBezTo>
                  <a:cubicBezTo>
                    <a:pt x="7811" y="2822"/>
                    <a:pt x="8585" y="2537"/>
                    <a:pt x="8775" y="1858"/>
                  </a:cubicBezTo>
                  <a:cubicBezTo>
                    <a:pt x="8954" y="1251"/>
                    <a:pt x="8525" y="596"/>
                    <a:pt x="7954" y="298"/>
                  </a:cubicBezTo>
                  <a:cubicBezTo>
                    <a:pt x="7394" y="1"/>
                    <a:pt x="6728" y="1"/>
                    <a:pt x="60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39"/>
            <p:cNvSpPr/>
            <p:nvPr/>
          </p:nvSpPr>
          <p:spPr>
            <a:xfrm>
              <a:off x="6618351" y="1660002"/>
              <a:ext cx="321461" cy="958197"/>
            </a:xfrm>
            <a:custGeom>
              <a:avLst/>
              <a:gdLst/>
              <a:ahLst/>
              <a:cxnLst/>
              <a:rect l="l" t="t" r="r" b="b"/>
              <a:pathLst>
                <a:path w="9407" h="28040" extrusionOk="0">
                  <a:moveTo>
                    <a:pt x="9407" y="0"/>
                  </a:moveTo>
                  <a:lnTo>
                    <a:pt x="9407" y="0"/>
                  </a:lnTo>
                  <a:cubicBezTo>
                    <a:pt x="5716" y="1834"/>
                    <a:pt x="3418" y="4096"/>
                    <a:pt x="1680" y="7847"/>
                  </a:cubicBezTo>
                  <a:cubicBezTo>
                    <a:pt x="608" y="10168"/>
                    <a:pt x="37" y="12704"/>
                    <a:pt x="1" y="15276"/>
                  </a:cubicBezTo>
                  <a:lnTo>
                    <a:pt x="1" y="15883"/>
                  </a:lnTo>
                  <a:cubicBezTo>
                    <a:pt x="25" y="17241"/>
                    <a:pt x="203" y="18598"/>
                    <a:pt x="525" y="19920"/>
                  </a:cubicBezTo>
                  <a:cubicBezTo>
                    <a:pt x="751" y="20896"/>
                    <a:pt x="1096" y="21836"/>
                    <a:pt x="1537" y="22729"/>
                  </a:cubicBezTo>
                  <a:cubicBezTo>
                    <a:pt x="2966" y="25468"/>
                    <a:pt x="5561" y="27420"/>
                    <a:pt x="8585" y="28040"/>
                  </a:cubicBezTo>
                  <a:cubicBezTo>
                    <a:pt x="7847" y="25277"/>
                    <a:pt x="7347" y="22456"/>
                    <a:pt x="7097" y="19610"/>
                  </a:cubicBezTo>
                  <a:cubicBezTo>
                    <a:pt x="7085" y="19443"/>
                    <a:pt x="7061" y="19277"/>
                    <a:pt x="7049" y="19122"/>
                  </a:cubicBezTo>
                  <a:cubicBezTo>
                    <a:pt x="6549" y="12645"/>
                    <a:pt x="7347" y="6144"/>
                    <a:pt x="9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39"/>
            <p:cNvSpPr/>
            <p:nvPr/>
          </p:nvSpPr>
          <p:spPr>
            <a:xfrm>
              <a:off x="6618351" y="2182027"/>
              <a:ext cx="242556" cy="148104"/>
            </a:xfrm>
            <a:custGeom>
              <a:avLst/>
              <a:gdLst/>
              <a:ahLst/>
              <a:cxnLst/>
              <a:rect l="l" t="t" r="r" b="b"/>
              <a:pathLst>
                <a:path w="7098" h="4334" extrusionOk="0">
                  <a:moveTo>
                    <a:pt x="1" y="0"/>
                  </a:moveTo>
                  <a:lnTo>
                    <a:pt x="1" y="607"/>
                  </a:lnTo>
                  <a:cubicBezTo>
                    <a:pt x="2120" y="2298"/>
                    <a:pt x="4454" y="3691"/>
                    <a:pt x="7097" y="4334"/>
                  </a:cubicBezTo>
                  <a:cubicBezTo>
                    <a:pt x="7085" y="4167"/>
                    <a:pt x="7061" y="4001"/>
                    <a:pt x="7049" y="3846"/>
                  </a:cubicBezTo>
                  <a:cubicBezTo>
                    <a:pt x="4430" y="3191"/>
                    <a:pt x="2096" y="173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39"/>
            <p:cNvSpPr/>
            <p:nvPr/>
          </p:nvSpPr>
          <p:spPr>
            <a:xfrm>
              <a:off x="6642374" y="1843100"/>
              <a:ext cx="150974" cy="189623"/>
            </a:xfrm>
            <a:custGeom>
              <a:avLst/>
              <a:gdLst/>
              <a:ahLst/>
              <a:cxnLst/>
              <a:rect l="l" t="t" r="r" b="b"/>
              <a:pathLst>
                <a:path w="4418" h="5549" extrusionOk="0">
                  <a:moveTo>
                    <a:pt x="2358" y="0"/>
                  </a:moveTo>
                  <a:cubicBezTo>
                    <a:pt x="608" y="1262"/>
                    <a:pt x="0" y="5144"/>
                    <a:pt x="0" y="5144"/>
                  </a:cubicBezTo>
                  <a:cubicBezTo>
                    <a:pt x="826" y="5529"/>
                    <a:pt x="2345" y="5549"/>
                    <a:pt x="2641" y="5549"/>
                  </a:cubicBezTo>
                  <a:cubicBezTo>
                    <a:pt x="2674" y="5549"/>
                    <a:pt x="2691" y="5549"/>
                    <a:pt x="2691" y="5549"/>
                  </a:cubicBezTo>
                  <a:lnTo>
                    <a:pt x="4418" y="1167"/>
                  </a:lnTo>
                  <a:lnTo>
                    <a:pt x="23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39"/>
            <p:cNvSpPr/>
            <p:nvPr/>
          </p:nvSpPr>
          <p:spPr>
            <a:xfrm>
              <a:off x="6929630" y="1589606"/>
              <a:ext cx="488257" cy="70430"/>
            </a:xfrm>
            <a:custGeom>
              <a:avLst/>
              <a:gdLst/>
              <a:ahLst/>
              <a:cxnLst/>
              <a:rect l="l" t="t" r="r" b="b"/>
              <a:pathLst>
                <a:path w="14288" h="2061" extrusionOk="0">
                  <a:moveTo>
                    <a:pt x="0" y="1"/>
                  </a:moveTo>
                  <a:lnTo>
                    <a:pt x="298" y="2060"/>
                  </a:lnTo>
                  <a:lnTo>
                    <a:pt x="13657" y="2037"/>
                  </a:lnTo>
                  <a:lnTo>
                    <a:pt x="142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39"/>
            <p:cNvSpPr/>
            <p:nvPr/>
          </p:nvSpPr>
          <p:spPr>
            <a:xfrm>
              <a:off x="6751009" y="1659592"/>
              <a:ext cx="777971" cy="1092051"/>
            </a:xfrm>
            <a:custGeom>
              <a:avLst/>
              <a:gdLst/>
              <a:ahLst/>
              <a:cxnLst/>
              <a:rect l="l" t="t" r="r" b="b"/>
              <a:pathLst>
                <a:path w="22766" h="31957" extrusionOk="0">
                  <a:moveTo>
                    <a:pt x="5525" y="1"/>
                  </a:moveTo>
                  <a:cubicBezTo>
                    <a:pt x="5525" y="1"/>
                    <a:pt x="0" y="8787"/>
                    <a:pt x="2632" y="29969"/>
                  </a:cubicBezTo>
                  <a:cubicBezTo>
                    <a:pt x="2644" y="30123"/>
                    <a:pt x="2667" y="30302"/>
                    <a:pt x="2691" y="30469"/>
                  </a:cubicBezTo>
                  <a:cubicBezTo>
                    <a:pt x="2751" y="30957"/>
                    <a:pt x="2822" y="31445"/>
                    <a:pt x="2894" y="31957"/>
                  </a:cubicBezTo>
                  <a:lnTo>
                    <a:pt x="22753" y="31957"/>
                  </a:lnTo>
                  <a:cubicBezTo>
                    <a:pt x="22753" y="31957"/>
                    <a:pt x="22765" y="31242"/>
                    <a:pt x="22765" y="30016"/>
                  </a:cubicBezTo>
                  <a:lnTo>
                    <a:pt x="22765" y="29516"/>
                  </a:lnTo>
                  <a:cubicBezTo>
                    <a:pt x="22753" y="23468"/>
                    <a:pt x="22372" y="7680"/>
                    <a:pt x="188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39"/>
            <p:cNvSpPr/>
            <p:nvPr/>
          </p:nvSpPr>
          <p:spPr>
            <a:xfrm>
              <a:off x="6908887" y="1822733"/>
              <a:ext cx="478483" cy="133922"/>
            </a:xfrm>
            <a:custGeom>
              <a:avLst/>
              <a:gdLst/>
              <a:ahLst/>
              <a:cxnLst/>
              <a:rect l="l" t="t" r="r" b="b"/>
              <a:pathLst>
                <a:path w="14002" h="3919" extrusionOk="0">
                  <a:moveTo>
                    <a:pt x="14002" y="1"/>
                  </a:moveTo>
                  <a:lnTo>
                    <a:pt x="24" y="1323"/>
                  </a:lnTo>
                  <a:lnTo>
                    <a:pt x="0" y="3918"/>
                  </a:lnTo>
                  <a:lnTo>
                    <a:pt x="0" y="3918"/>
                  </a:lnTo>
                  <a:lnTo>
                    <a:pt x="13978" y="2739"/>
                  </a:lnTo>
                  <a:lnTo>
                    <a:pt x="14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7" name="Google Shape;12677;p39"/>
            <p:cNvSpPr/>
            <p:nvPr/>
          </p:nvSpPr>
          <p:spPr>
            <a:xfrm>
              <a:off x="6840918" y="1659592"/>
              <a:ext cx="688063" cy="1041202"/>
            </a:xfrm>
            <a:custGeom>
              <a:avLst/>
              <a:gdLst/>
              <a:ahLst/>
              <a:cxnLst/>
              <a:rect l="l" t="t" r="r" b="b"/>
              <a:pathLst>
                <a:path w="20135" h="30469" extrusionOk="0">
                  <a:moveTo>
                    <a:pt x="9359" y="1"/>
                  </a:moveTo>
                  <a:lnTo>
                    <a:pt x="9359" y="29576"/>
                  </a:lnTo>
                  <a:cubicBezTo>
                    <a:pt x="6240" y="29659"/>
                    <a:pt x="3108" y="29790"/>
                    <a:pt x="1" y="29969"/>
                  </a:cubicBezTo>
                  <a:cubicBezTo>
                    <a:pt x="13" y="30123"/>
                    <a:pt x="36" y="30302"/>
                    <a:pt x="60" y="30469"/>
                  </a:cubicBezTo>
                  <a:cubicBezTo>
                    <a:pt x="5180" y="30266"/>
                    <a:pt x="15074" y="30040"/>
                    <a:pt x="20134" y="30016"/>
                  </a:cubicBezTo>
                  <a:lnTo>
                    <a:pt x="20134" y="29516"/>
                  </a:lnTo>
                  <a:cubicBezTo>
                    <a:pt x="18950" y="29504"/>
                    <a:pt x="17765" y="29497"/>
                    <a:pt x="16580" y="29497"/>
                  </a:cubicBezTo>
                  <a:cubicBezTo>
                    <a:pt x="14331" y="29497"/>
                    <a:pt x="12081" y="29521"/>
                    <a:pt x="9835" y="29576"/>
                  </a:cubicBezTo>
                  <a:lnTo>
                    <a:pt x="9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8" name="Google Shape;12678;p39"/>
            <p:cNvSpPr/>
            <p:nvPr/>
          </p:nvSpPr>
          <p:spPr>
            <a:xfrm>
              <a:off x="6908477" y="1961099"/>
              <a:ext cx="509820" cy="217679"/>
            </a:xfrm>
            <a:custGeom>
              <a:avLst/>
              <a:gdLst/>
              <a:ahLst/>
              <a:cxnLst/>
              <a:rect l="l" t="t" r="r" b="b"/>
              <a:pathLst>
                <a:path w="14919" h="6370" extrusionOk="0">
                  <a:moveTo>
                    <a:pt x="14919" y="0"/>
                  </a:moveTo>
                  <a:lnTo>
                    <a:pt x="0" y="1167"/>
                  </a:lnTo>
                  <a:lnTo>
                    <a:pt x="572" y="6370"/>
                  </a:lnTo>
                  <a:lnTo>
                    <a:pt x="14871" y="5775"/>
                  </a:lnTo>
                  <a:lnTo>
                    <a:pt x="149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39"/>
            <p:cNvSpPr/>
            <p:nvPr/>
          </p:nvSpPr>
          <p:spPr>
            <a:xfrm>
              <a:off x="6967459" y="2042362"/>
              <a:ext cx="73266" cy="75897"/>
            </a:xfrm>
            <a:custGeom>
              <a:avLst/>
              <a:gdLst/>
              <a:ahLst/>
              <a:cxnLst/>
              <a:rect l="l" t="t" r="r" b="b"/>
              <a:pathLst>
                <a:path w="2144" h="2221" extrusionOk="0">
                  <a:moveTo>
                    <a:pt x="1066" y="0"/>
                  </a:moveTo>
                  <a:cubicBezTo>
                    <a:pt x="792" y="0"/>
                    <a:pt x="518" y="105"/>
                    <a:pt x="310" y="313"/>
                  </a:cubicBezTo>
                  <a:cubicBezTo>
                    <a:pt x="120" y="515"/>
                    <a:pt x="1" y="789"/>
                    <a:pt x="1" y="1075"/>
                  </a:cubicBezTo>
                  <a:lnTo>
                    <a:pt x="1" y="1146"/>
                  </a:lnTo>
                  <a:cubicBezTo>
                    <a:pt x="1" y="1432"/>
                    <a:pt x="120" y="1706"/>
                    <a:pt x="310" y="1908"/>
                  </a:cubicBezTo>
                  <a:cubicBezTo>
                    <a:pt x="518" y="2117"/>
                    <a:pt x="792" y="2221"/>
                    <a:pt x="1066" y="2221"/>
                  </a:cubicBezTo>
                  <a:cubicBezTo>
                    <a:pt x="1340" y="2221"/>
                    <a:pt x="1614" y="2117"/>
                    <a:pt x="1822" y="1908"/>
                  </a:cubicBezTo>
                  <a:cubicBezTo>
                    <a:pt x="2025" y="1706"/>
                    <a:pt x="2132" y="1432"/>
                    <a:pt x="2144" y="1146"/>
                  </a:cubicBezTo>
                  <a:lnTo>
                    <a:pt x="2144" y="1075"/>
                  </a:lnTo>
                  <a:cubicBezTo>
                    <a:pt x="2132" y="789"/>
                    <a:pt x="2025" y="515"/>
                    <a:pt x="1822" y="313"/>
                  </a:cubicBezTo>
                  <a:cubicBezTo>
                    <a:pt x="1614" y="105"/>
                    <a:pt x="1340" y="0"/>
                    <a:pt x="1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39"/>
            <p:cNvSpPr/>
            <p:nvPr/>
          </p:nvSpPr>
          <p:spPr>
            <a:xfrm>
              <a:off x="7104559" y="2037168"/>
              <a:ext cx="82629" cy="72856"/>
            </a:xfrm>
            <a:custGeom>
              <a:avLst/>
              <a:gdLst/>
              <a:ahLst/>
              <a:cxnLst/>
              <a:rect l="l" t="t" r="r" b="b"/>
              <a:pathLst>
                <a:path w="2418" h="2132" extrusionOk="0">
                  <a:moveTo>
                    <a:pt x="1168" y="1"/>
                  </a:moveTo>
                  <a:cubicBezTo>
                    <a:pt x="894" y="1"/>
                    <a:pt x="620" y="108"/>
                    <a:pt x="418" y="310"/>
                  </a:cubicBezTo>
                  <a:cubicBezTo>
                    <a:pt x="1" y="727"/>
                    <a:pt x="1" y="1405"/>
                    <a:pt x="418" y="1822"/>
                  </a:cubicBezTo>
                  <a:cubicBezTo>
                    <a:pt x="620" y="2013"/>
                    <a:pt x="894" y="2132"/>
                    <a:pt x="1168" y="2132"/>
                  </a:cubicBezTo>
                  <a:lnTo>
                    <a:pt x="1251" y="2132"/>
                  </a:lnTo>
                  <a:cubicBezTo>
                    <a:pt x="1537" y="2132"/>
                    <a:pt x="1799" y="2013"/>
                    <a:pt x="2001" y="1822"/>
                  </a:cubicBezTo>
                  <a:cubicBezTo>
                    <a:pt x="2418" y="1405"/>
                    <a:pt x="2418" y="727"/>
                    <a:pt x="2001" y="310"/>
                  </a:cubicBezTo>
                  <a:cubicBezTo>
                    <a:pt x="1799" y="108"/>
                    <a:pt x="1537" y="1"/>
                    <a:pt x="1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39"/>
            <p:cNvSpPr/>
            <p:nvPr/>
          </p:nvSpPr>
          <p:spPr>
            <a:xfrm>
              <a:off x="7251468" y="2026198"/>
              <a:ext cx="94419" cy="72856"/>
            </a:xfrm>
            <a:custGeom>
              <a:avLst/>
              <a:gdLst/>
              <a:ahLst/>
              <a:cxnLst/>
              <a:rect l="l" t="t" r="r" b="b"/>
              <a:pathLst>
                <a:path w="2763" h="2132" extrusionOk="0">
                  <a:moveTo>
                    <a:pt x="1381" y="0"/>
                  </a:moveTo>
                  <a:cubicBezTo>
                    <a:pt x="12" y="0"/>
                    <a:pt x="0" y="2131"/>
                    <a:pt x="1381" y="2131"/>
                  </a:cubicBezTo>
                  <a:cubicBezTo>
                    <a:pt x="2750" y="2131"/>
                    <a:pt x="2762" y="0"/>
                    <a:pt x="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39"/>
            <p:cNvSpPr/>
            <p:nvPr/>
          </p:nvSpPr>
          <p:spPr>
            <a:xfrm>
              <a:off x="7275047" y="1999715"/>
              <a:ext cx="543616" cy="467343"/>
            </a:xfrm>
            <a:custGeom>
              <a:avLst/>
              <a:gdLst/>
              <a:ahLst/>
              <a:cxnLst/>
              <a:rect l="l" t="t" r="r" b="b"/>
              <a:pathLst>
                <a:path w="15908" h="13676" extrusionOk="0">
                  <a:moveTo>
                    <a:pt x="8309" y="0"/>
                  </a:moveTo>
                  <a:cubicBezTo>
                    <a:pt x="7656" y="0"/>
                    <a:pt x="6994" y="85"/>
                    <a:pt x="6335" y="263"/>
                  </a:cubicBezTo>
                  <a:cubicBezTo>
                    <a:pt x="2394" y="1323"/>
                    <a:pt x="1" y="5299"/>
                    <a:pt x="906" y="9276"/>
                  </a:cubicBezTo>
                  <a:cubicBezTo>
                    <a:pt x="941" y="9443"/>
                    <a:pt x="989" y="9598"/>
                    <a:pt x="1037" y="9764"/>
                  </a:cubicBezTo>
                  <a:cubicBezTo>
                    <a:pt x="1072" y="9883"/>
                    <a:pt x="1108" y="9990"/>
                    <a:pt x="1144" y="10110"/>
                  </a:cubicBezTo>
                  <a:cubicBezTo>
                    <a:pt x="1489" y="11086"/>
                    <a:pt x="2120" y="11931"/>
                    <a:pt x="2930" y="12550"/>
                  </a:cubicBezTo>
                  <a:cubicBezTo>
                    <a:pt x="3895" y="13288"/>
                    <a:pt x="5062" y="13676"/>
                    <a:pt x="6243" y="13676"/>
                  </a:cubicBezTo>
                  <a:cubicBezTo>
                    <a:pt x="6664" y="13676"/>
                    <a:pt x="7086" y="13627"/>
                    <a:pt x="7502" y="13527"/>
                  </a:cubicBezTo>
                  <a:lnTo>
                    <a:pt x="11645" y="12574"/>
                  </a:lnTo>
                  <a:cubicBezTo>
                    <a:pt x="13240" y="12193"/>
                    <a:pt x="14586" y="11133"/>
                    <a:pt x="15312" y="9669"/>
                  </a:cubicBezTo>
                  <a:cubicBezTo>
                    <a:pt x="15717" y="8847"/>
                    <a:pt x="15907" y="7931"/>
                    <a:pt x="15860" y="7014"/>
                  </a:cubicBezTo>
                  <a:cubicBezTo>
                    <a:pt x="15860" y="6883"/>
                    <a:pt x="15848" y="6740"/>
                    <a:pt x="15824" y="6597"/>
                  </a:cubicBezTo>
                  <a:cubicBezTo>
                    <a:pt x="15765" y="6169"/>
                    <a:pt x="15681" y="5752"/>
                    <a:pt x="15550" y="5335"/>
                  </a:cubicBezTo>
                  <a:cubicBezTo>
                    <a:pt x="14539" y="2095"/>
                    <a:pt x="11549" y="0"/>
                    <a:pt x="8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3" name="Google Shape;12683;p39"/>
            <p:cNvSpPr/>
            <p:nvPr/>
          </p:nvSpPr>
          <p:spPr>
            <a:xfrm>
              <a:off x="7302727" y="2073255"/>
              <a:ext cx="499670" cy="393804"/>
            </a:xfrm>
            <a:custGeom>
              <a:avLst/>
              <a:gdLst/>
              <a:ahLst/>
              <a:cxnLst/>
              <a:rect l="l" t="t" r="r" b="b"/>
              <a:pathLst>
                <a:path w="14622" h="11524" extrusionOk="0">
                  <a:moveTo>
                    <a:pt x="7812" y="1"/>
                  </a:moveTo>
                  <a:cubicBezTo>
                    <a:pt x="7387" y="1"/>
                    <a:pt x="6957" y="40"/>
                    <a:pt x="6525" y="123"/>
                  </a:cubicBezTo>
                  <a:cubicBezTo>
                    <a:pt x="2429" y="897"/>
                    <a:pt x="0" y="5160"/>
                    <a:pt x="1405" y="9089"/>
                  </a:cubicBezTo>
                  <a:cubicBezTo>
                    <a:pt x="1572" y="9565"/>
                    <a:pt x="1810" y="10005"/>
                    <a:pt x="2120" y="10398"/>
                  </a:cubicBezTo>
                  <a:cubicBezTo>
                    <a:pt x="3085" y="11136"/>
                    <a:pt x="4252" y="11524"/>
                    <a:pt x="5433" y="11524"/>
                  </a:cubicBezTo>
                  <a:cubicBezTo>
                    <a:pt x="5854" y="11524"/>
                    <a:pt x="6276" y="11475"/>
                    <a:pt x="6692" y="11375"/>
                  </a:cubicBezTo>
                  <a:lnTo>
                    <a:pt x="10835" y="10422"/>
                  </a:lnTo>
                  <a:cubicBezTo>
                    <a:pt x="12430" y="10041"/>
                    <a:pt x="13776" y="8981"/>
                    <a:pt x="14502" y="7517"/>
                  </a:cubicBezTo>
                  <a:cubicBezTo>
                    <a:pt x="14609" y="6993"/>
                    <a:pt x="14621" y="6469"/>
                    <a:pt x="14562" y="5945"/>
                  </a:cubicBezTo>
                  <a:cubicBezTo>
                    <a:pt x="14514" y="5552"/>
                    <a:pt x="14431" y="5171"/>
                    <a:pt x="14312" y="4802"/>
                  </a:cubicBezTo>
                  <a:cubicBezTo>
                    <a:pt x="13417" y="1911"/>
                    <a:pt x="10751" y="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4" name="Google Shape;12684;p39"/>
            <p:cNvSpPr/>
            <p:nvPr/>
          </p:nvSpPr>
          <p:spPr>
            <a:xfrm>
              <a:off x="7302317" y="2019296"/>
              <a:ext cx="484600" cy="329594"/>
            </a:xfrm>
            <a:custGeom>
              <a:avLst/>
              <a:gdLst/>
              <a:ahLst/>
              <a:cxnLst/>
              <a:rect l="l" t="t" r="r" b="b"/>
              <a:pathLst>
                <a:path w="14181" h="9645" extrusionOk="0">
                  <a:moveTo>
                    <a:pt x="7453" y="0"/>
                  </a:moveTo>
                  <a:cubicBezTo>
                    <a:pt x="7057" y="0"/>
                    <a:pt x="6655" y="35"/>
                    <a:pt x="6251" y="107"/>
                  </a:cubicBezTo>
                  <a:cubicBezTo>
                    <a:pt x="2453" y="785"/>
                    <a:pt x="0" y="4512"/>
                    <a:pt x="870" y="8274"/>
                  </a:cubicBezTo>
                  <a:cubicBezTo>
                    <a:pt x="905" y="8429"/>
                    <a:pt x="941" y="8560"/>
                    <a:pt x="989" y="8703"/>
                  </a:cubicBezTo>
                  <a:cubicBezTo>
                    <a:pt x="2346" y="9313"/>
                    <a:pt x="3914" y="9645"/>
                    <a:pt x="5576" y="9645"/>
                  </a:cubicBezTo>
                  <a:cubicBezTo>
                    <a:pt x="6508" y="9645"/>
                    <a:pt x="7470" y="9540"/>
                    <a:pt x="8442" y="9322"/>
                  </a:cubicBezTo>
                  <a:cubicBezTo>
                    <a:pt x="10597" y="8846"/>
                    <a:pt x="12573" y="7786"/>
                    <a:pt x="14181" y="6262"/>
                  </a:cubicBezTo>
                  <a:cubicBezTo>
                    <a:pt x="14169" y="6143"/>
                    <a:pt x="14157" y="6012"/>
                    <a:pt x="14145" y="5893"/>
                  </a:cubicBezTo>
                  <a:cubicBezTo>
                    <a:pt x="13709" y="2466"/>
                    <a:pt x="10789" y="0"/>
                    <a:pt x="7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39"/>
            <p:cNvSpPr/>
            <p:nvPr/>
          </p:nvSpPr>
          <p:spPr>
            <a:xfrm>
              <a:off x="7186779" y="1933214"/>
              <a:ext cx="747831" cy="587015"/>
            </a:xfrm>
            <a:custGeom>
              <a:avLst/>
              <a:gdLst/>
              <a:ahLst/>
              <a:cxnLst/>
              <a:rect l="l" t="t" r="r" b="b"/>
              <a:pathLst>
                <a:path w="21884" h="17178" extrusionOk="0">
                  <a:moveTo>
                    <a:pt x="10852" y="1923"/>
                  </a:moveTo>
                  <a:cubicBezTo>
                    <a:pt x="11478" y="1923"/>
                    <a:pt x="12108" y="2001"/>
                    <a:pt x="12728" y="2161"/>
                  </a:cubicBezTo>
                  <a:cubicBezTo>
                    <a:pt x="12883" y="2197"/>
                    <a:pt x="13025" y="2245"/>
                    <a:pt x="13180" y="2292"/>
                  </a:cubicBezTo>
                  <a:cubicBezTo>
                    <a:pt x="15990" y="3185"/>
                    <a:pt x="18026" y="5638"/>
                    <a:pt x="18395" y="8567"/>
                  </a:cubicBezTo>
                  <a:cubicBezTo>
                    <a:pt x="18729" y="11341"/>
                    <a:pt x="16919" y="13913"/>
                    <a:pt x="14204" y="14532"/>
                  </a:cubicBezTo>
                  <a:lnTo>
                    <a:pt x="10061" y="15485"/>
                  </a:lnTo>
                  <a:cubicBezTo>
                    <a:pt x="9650" y="15579"/>
                    <a:pt x="9238" y="15625"/>
                    <a:pt x="8832" y="15625"/>
                  </a:cubicBezTo>
                  <a:cubicBezTo>
                    <a:pt x="6585" y="15625"/>
                    <a:pt x="4501" y="14231"/>
                    <a:pt x="3715" y="12044"/>
                  </a:cubicBezTo>
                  <a:cubicBezTo>
                    <a:pt x="3620" y="11770"/>
                    <a:pt x="3536" y="11484"/>
                    <a:pt x="3465" y="11210"/>
                  </a:cubicBezTo>
                  <a:cubicBezTo>
                    <a:pt x="2893" y="8722"/>
                    <a:pt x="3608" y="6126"/>
                    <a:pt x="5370" y="4281"/>
                  </a:cubicBezTo>
                  <a:cubicBezTo>
                    <a:pt x="5477" y="4162"/>
                    <a:pt x="5584" y="4055"/>
                    <a:pt x="5703" y="3947"/>
                  </a:cubicBezTo>
                  <a:cubicBezTo>
                    <a:pt x="7116" y="2633"/>
                    <a:pt x="8965" y="1923"/>
                    <a:pt x="10852" y="1923"/>
                  </a:cubicBezTo>
                  <a:close/>
                  <a:moveTo>
                    <a:pt x="10782" y="0"/>
                  </a:moveTo>
                  <a:cubicBezTo>
                    <a:pt x="8575" y="0"/>
                    <a:pt x="6417" y="800"/>
                    <a:pt x="4727" y="2292"/>
                  </a:cubicBezTo>
                  <a:cubicBezTo>
                    <a:pt x="4608" y="2400"/>
                    <a:pt x="4501" y="2507"/>
                    <a:pt x="4382" y="2614"/>
                  </a:cubicBezTo>
                  <a:cubicBezTo>
                    <a:pt x="0" y="6900"/>
                    <a:pt x="976" y="14199"/>
                    <a:pt x="6334" y="17175"/>
                  </a:cubicBezTo>
                  <a:cubicBezTo>
                    <a:pt x="6334" y="17175"/>
                    <a:pt x="6397" y="17177"/>
                    <a:pt x="6519" y="17177"/>
                  </a:cubicBezTo>
                  <a:cubicBezTo>
                    <a:pt x="7514" y="17177"/>
                    <a:pt x="12409" y="17035"/>
                    <a:pt x="18288" y="14425"/>
                  </a:cubicBezTo>
                  <a:cubicBezTo>
                    <a:pt x="21884" y="9293"/>
                    <a:pt x="19383" y="2150"/>
                    <a:pt x="13371" y="376"/>
                  </a:cubicBezTo>
                  <a:cubicBezTo>
                    <a:pt x="13228" y="328"/>
                    <a:pt x="13073" y="292"/>
                    <a:pt x="12930" y="256"/>
                  </a:cubicBezTo>
                  <a:cubicBezTo>
                    <a:pt x="12219" y="84"/>
                    <a:pt x="11498" y="0"/>
                    <a:pt x="10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39"/>
            <p:cNvSpPr/>
            <p:nvPr/>
          </p:nvSpPr>
          <p:spPr>
            <a:xfrm>
              <a:off x="7336899" y="2011538"/>
              <a:ext cx="44800" cy="67969"/>
            </a:xfrm>
            <a:custGeom>
              <a:avLst/>
              <a:gdLst/>
              <a:ahLst/>
              <a:cxnLst/>
              <a:rect l="l" t="t" r="r" b="b"/>
              <a:pathLst>
                <a:path w="1311" h="1989" extrusionOk="0">
                  <a:moveTo>
                    <a:pt x="334" y="0"/>
                  </a:moveTo>
                  <a:cubicBezTo>
                    <a:pt x="215" y="108"/>
                    <a:pt x="108" y="215"/>
                    <a:pt x="0" y="322"/>
                  </a:cubicBezTo>
                  <a:cubicBezTo>
                    <a:pt x="322" y="881"/>
                    <a:pt x="643" y="1441"/>
                    <a:pt x="977" y="1989"/>
                  </a:cubicBezTo>
                  <a:cubicBezTo>
                    <a:pt x="1084" y="1870"/>
                    <a:pt x="1191" y="1763"/>
                    <a:pt x="1310" y="1655"/>
                  </a:cubicBezTo>
                  <a:cubicBezTo>
                    <a:pt x="977" y="1108"/>
                    <a:pt x="655" y="560"/>
                    <a:pt x="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39"/>
            <p:cNvSpPr/>
            <p:nvPr/>
          </p:nvSpPr>
          <p:spPr>
            <a:xfrm>
              <a:off x="7622104" y="1941962"/>
              <a:ext cx="21597" cy="69199"/>
            </a:xfrm>
            <a:custGeom>
              <a:avLst/>
              <a:gdLst/>
              <a:ahLst/>
              <a:cxnLst/>
              <a:rect l="l" t="t" r="r" b="b"/>
              <a:pathLst>
                <a:path w="632" h="2025" extrusionOk="0">
                  <a:moveTo>
                    <a:pt x="203" y="0"/>
                  </a:moveTo>
                  <a:cubicBezTo>
                    <a:pt x="108" y="631"/>
                    <a:pt x="36" y="1263"/>
                    <a:pt x="1" y="1905"/>
                  </a:cubicBezTo>
                  <a:cubicBezTo>
                    <a:pt x="144" y="1941"/>
                    <a:pt x="298" y="1977"/>
                    <a:pt x="441" y="2025"/>
                  </a:cubicBezTo>
                  <a:cubicBezTo>
                    <a:pt x="477" y="1393"/>
                    <a:pt x="548" y="751"/>
                    <a:pt x="632" y="120"/>
                  </a:cubicBezTo>
                  <a:cubicBezTo>
                    <a:pt x="489" y="84"/>
                    <a:pt x="346" y="36"/>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8" name="Google Shape;12688;p39"/>
            <p:cNvSpPr/>
            <p:nvPr/>
          </p:nvSpPr>
          <p:spPr>
            <a:xfrm>
              <a:off x="7517126" y="2032862"/>
              <a:ext cx="112735" cy="420561"/>
            </a:xfrm>
            <a:custGeom>
              <a:avLst/>
              <a:gdLst/>
              <a:ahLst/>
              <a:cxnLst/>
              <a:rect l="l" t="t" r="r" b="b"/>
              <a:pathLst>
                <a:path w="3299" h="12307" extrusionOk="0">
                  <a:moveTo>
                    <a:pt x="1554" y="0"/>
                  </a:moveTo>
                  <a:cubicBezTo>
                    <a:pt x="1164" y="0"/>
                    <a:pt x="736" y="29"/>
                    <a:pt x="334" y="115"/>
                  </a:cubicBezTo>
                  <a:lnTo>
                    <a:pt x="1" y="12307"/>
                  </a:lnTo>
                  <a:cubicBezTo>
                    <a:pt x="1" y="12307"/>
                    <a:pt x="2120" y="11973"/>
                    <a:pt x="3299" y="11533"/>
                  </a:cubicBezTo>
                  <a:lnTo>
                    <a:pt x="2894" y="103"/>
                  </a:lnTo>
                  <a:cubicBezTo>
                    <a:pt x="2894" y="103"/>
                    <a:pt x="2295" y="0"/>
                    <a:pt x="1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9" name="Google Shape;12689;p39"/>
            <p:cNvSpPr/>
            <p:nvPr/>
          </p:nvSpPr>
          <p:spPr>
            <a:xfrm>
              <a:off x="7632698" y="2052238"/>
              <a:ext cx="80579" cy="359290"/>
            </a:xfrm>
            <a:custGeom>
              <a:avLst/>
              <a:gdLst/>
              <a:ahLst/>
              <a:cxnLst/>
              <a:rect l="l" t="t" r="r" b="b"/>
              <a:pathLst>
                <a:path w="2358" h="10514" extrusionOk="0">
                  <a:moveTo>
                    <a:pt x="0" y="0"/>
                  </a:moveTo>
                  <a:lnTo>
                    <a:pt x="786" y="10513"/>
                  </a:lnTo>
                  <a:cubicBezTo>
                    <a:pt x="786" y="10513"/>
                    <a:pt x="1798" y="10323"/>
                    <a:pt x="2358" y="10144"/>
                  </a:cubicBezTo>
                  <a:lnTo>
                    <a:pt x="1155" y="441"/>
                  </a:lnTo>
                  <a:cubicBezTo>
                    <a:pt x="1155" y="441"/>
                    <a:pt x="453" y="7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917968FA-BDB8-85B9-C61D-260BD03B93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70" b="96504" l="9867" r="89956">
                        <a14:foregroundMark x1="16089" y1="39793" x2="24296" y2="45037"/>
                        <a14:foregroundMark x1="24296" y1="45037" x2="34341" y2="47378"/>
                        <a14:foregroundMark x1="34341" y1="47378" x2="38281" y2="57096"/>
                        <a14:foregroundMark x1="38281" y1="57096" x2="21422" y2="71644"/>
                        <a14:foregroundMark x1="21422" y1="71644" x2="12444" y2="74667"/>
                        <a14:foregroundMark x1="12444" y1="74667" x2="9896" y2="72089"/>
                        <a14:foregroundMark x1="34341" y1="41452" x2="45274" y2="57304"/>
                        <a14:foregroundMark x1="45274" y1="57304" x2="49481" y2="69837"/>
                        <a14:foregroundMark x1="49481" y1="69837" x2="47674" y2="81926"/>
                        <a14:foregroundMark x1="60059" y1="46667" x2="75022" y2="62993"/>
                        <a14:foregroundMark x1="71556" y1="34489" x2="72889" y2="25274"/>
                        <a14:foregroundMark x1="72889" y1="25274" x2="65630" y2="17007"/>
                        <a14:foregroundMark x1="65630" y1="17007" x2="60830" y2="26074"/>
                        <a14:foregroundMark x1="60830" y1="26074" x2="51378" y2="24978"/>
                        <a14:foregroundMark x1="51378" y1="24978" x2="43111" y2="30430"/>
                        <a14:foregroundMark x1="43111" y1="30430" x2="51615" y2="37304"/>
                        <a14:foregroundMark x1="51615" y1="37304" x2="48978" y2="27852"/>
                        <a14:foregroundMark x1="48978" y1="27852" x2="40059" y2="21541"/>
                        <a14:foregroundMark x1="40059" y1="21541" x2="38311" y2="12296"/>
                        <a14:foregroundMark x1="38311" y1="12296" x2="38489" y2="11496"/>
                        <a14:foregroundMark x1="45422" y1="96504" x2="58963" y2="93452"/>
                        <a14:foregroundMark x1="40533" y1="67733" x2="44622" y2="77007"/>
                        <a14:foregroundMark x1="44622" y1="77007" x2="52326" y2="71793"/>
                        <a14:foregroundMark x1="52326" y1="71793" x2="53896" y2="64681"/>
                        <a14:foregroundMark x1="23407" y1="75526" x2="34993" y2="73659"/>
                        <a14:foregroundMark x1="34993" y1="73659" x2="50133" y2="85037"/>
                        <a14:foregroundMark x1="50133" y1="85037" x2="54459" y2="76800"/>
                        <a14:foregroundMark x1="54459" y1="76800" x2="56770" y2="56859"/>
                        <a14:foregroundMark x1="56770" y1="56859" x2="53215" y2="49274"/>
                        <a14:foregroundMark x1="49481" y1="56563" x2="40296" y2="53867"/>
                        <a14:foregroundMark x1="40296" y1="53867" x2="37126" y2="51289"/>
                        <a14:foregroundMark x1="52889" y1="38933" x2="60919" y2="43852"/>
                        <a14:foregroundMark x1="60919" y1="43852" x2="66756" y2="36178"/>
                        <a14:foregroundMark x1="66756" y1="36178" x2="68563" y2="14785"/>
                        <a14:foregroundMark x1="68563" y1="14785" x2="60830" y2="7911"/>
                        <a14:foregroundMark x1="60830" y1="7911" x2="57126" y2="17126"/>
                        <a14:foregroundMark x1="57126" y1="17126" x2="48444" y2="11052"/>
                        <a14:foregroundMark x1="48444" y1="11052" x2="59289" y2="10904"/>
                        <a14:foregroundMark x1="59289" y1="10904" x2="48474" y2="6607"/>
                        <a14:foregroundMark x1="48474" y1="6607" x2="39259" y2="8919"/>
                        <a14:foregroundMark x1="39259" y1="8919" x2="34607" y2="16267"/>
                        <a14:foregroundMark x1="55763" y1="39111" x2="52030" y2="20148"/>
                        <a14:foregroundMark x1="52030" y1="20148" x2="52207" y2="19970"/>
                        <a14:foregroundMark x1="49659" y1="42341" x2="52711" y2="39615"/>
                        <a14:foregroundMark x1="41185" y1="30311" x2="46281" y2="38074"/>
                        <a14:foregroundMark x1="46281" y1="38074" x2="50341" y2="40622"/>
                        <a14:foregroundMark x1="32385" y1="20830" x2="34044" y2="30311"/>
                        <a14:foregroundMark x1="34044" y1="30311" x2="36296" y2="32178"/>
                        <a14:foregroundMark x1="37481" y1="5244" x2="37481" y2="5244"/>
                        <a14:foregroundMark x1="50163" y1="3378" x2="59437" y2="4711"/>
                        <a14:foregroundMark x1="59437" y1="4711" x2="68119" y2="10430"/>
                        <a14:foregroundMark x1="68119" y1="10430" x2="71852" y2="23022"/>
                        <a14:foregroundMark x1="57274" y1="2874" x2="47467" y2="2370"/>
                        <a14:foregroundMark x1="49481" y1="55378" x2="49481" y2="57067"/>
                      </a14:backgroundRemoval>
                    </a14:imgEffect>
                  </a14:imgLayer>
                </a14:imgProps>
              </a:ext>
            </a:extLst>
          </a:blip>
          <a:stretch>
            <a:fillRect/>
          </a:stretch>
        </p:blipFill>
        <p:spPr>
          <a:xfrm>
            <a:off x="6266584" y="2206630"/>
            <a:ext cx="2728504" cy="27285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93"/>
        <p:cNvGrpSpPr/>
        <p:nvPr/>
      </p:nvGrpSpPr>
      <p:grpSpPr>
        <a:xfrm>
          <a:off x="0" y="0"/>
          <a:ext cx="0" cy="0"/>
          <a:chOff x="0" y="0"/>
          <a:chExt cx="0" cy="0"/>
        </a:xfrm>
      </p:grpSpPr>
      <p:grpSp>
        <p:nvGrpSpPr>
          <p:cNvPr id="12694" name="Google Shape;12694;p40"/>
          <p:cNvGrpSpPr/>
          <p:nvPr/>
        </p:nvGrpSpPr>
        <p:grpSpPr>
          <a:xfrm>
            <a:off x="4975250" y="1039350"/>
            <a:ext cx="3447775" cy="3064800"/>
            <a:chOff x="4975250" y="1039350"/>
            <a:chExt cx="3447775" cy="3064800"/>
          </a:xfrm>
        </p:grpSpPr>
        <p:sp>
          <p:nvSpPr>
            <p:cNvPr id="12695" name="Google Shape;12695;p40"/>
            <p:cNvSpPr/>
            <p:nvPr/>
          </p:nvSpPr>
          <p:spPr>
            <a:xfrm>
              <a:off x="5490919" y="1276295"/>
              <a:ext cx="2794684" cy="2590912"/>
            </a:xfrm>
            <a:custGeom>
              <a:avLst/>
              <a:gdLst/>
              <a:ahLst/>
              <a:cxnLst/>
              <a:rect l="l" t="t" r="r" b="b"/>
              <a:pathLst>
                <a:path w="54900" h="50897" extrusionOk="0">
                  <a:moveTo>
                    <a:pt x="27452" y="1"/>
                  </a:moveTo>
                  <a:cubicBezTo>
                    <a:pt x="20977" y="1"/>
                    <a:pt x="14500" y="2457"/>
                    <a:pt x="9537" y="7379"/>
                  </a:cubicBezTo>
                  <a:cubicBezTo>
                    <a:pt x="2227" y="14618"/>
                    <a:pt x="0" y="25548"/>
                    <a:pt x="3894" y="35084"/>
                  </a:cubicBezTo>
                  <a:cubicBezTo>
                    <a:pt x="7787" y="44609"/>
                    <a:pt x="17038" y="50848"/>
                    <a:pt x="27325" y="50896"/>
                  </a:cubicBezTo>
                  <a:cubicBezTo>
                    <a:pt x="27365" y="50896"/>
                    <a:pt x="27404" y="50896"/>
                    <a:pt x="27444" y="50896"/>
                  </a:cubicBezTo>
                  <a:cubicBezTo>
                    <a:pt x="37695" y="50896"/>
                    <a:pt x="46950" y="44752"/>
                    <a:pt x="50911" y="35299"/>
                  </a:cubicBezTo>
                  <a:cubicBezTo>
                    <a:pt x="54900" y="25810"/>
                    <a:pt x="52781" y="14856"/>
                    <a:pt x="45542" y="7545"/>
                  </a:cubicBezTo>
                  <a:cubicBezTo>
                    <a:pt x="40563" y="2519"/>
                    <a:pt x="34009" y="1"/>
                    <a:pt x="274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6" name="Google Shape;12696;p40"/>
            <p:cNvGrpSpPr/>
            <p:nvPr/>
          </p:nvGrpSpPr>
          <p:grpSpPr>
            <a:xfrm>
              <a:off x="5753234" y="1365202"/>
              <a:ext cx="2275301" cy="2503304"/>
              <a:chOff x="7132000" y="1765725"/>
              <a:chExt cx="1117425" cy="1229400"/>
            </a:xfrm>
          </p:grpSpPr>
          <p:sp>
            <p:nvSpPr>
              <p:cNvPr id="12697" name="Google Shape;12697;p40"/>
              <p:cNvSpPr/>
              <p:nvPr/>
            </p:nvSpPr>
            <p:spPr>
              <a:xfrm>
                <a:off x="7194800" y="2392500"/>
                <a:ext cx="727200" cy="548600"/>
              </a:xfrm>
              <a:custGeom>
                <a:avLst/>
                <a:gdLst/>
                <a:ahLst/>
                <a:cxnLst/>
                <a:rect l="l" t="t" r="r" b="b"/>
                <a:pathLst>
                  <a:path w="29088" h="21944" extrusionOk="0">
                    <a:moveTo>
                      <a:pt x="17345" y="1"/>
                    </a:moveTo>
                    <a:cubicBezTo>
                      <a:pt x="16976" y="1"/>
                      <a:pt x="16607" y="119"/>
                      <a:pt x="16300" y="361"/>
                    </a:cubicBezTo>
                    <a:cubicBezTo>
                      <a:pt x="15610" y="897"/>
                      <a:pt x="15431" y="1861"/>
                      <a:pt x="15896" y="2599"/>
                    </a:cubicBezTo>
                    <a:cubicBezTo>
                      <a:pt x="15881" y="2599"/>
                      <a:pt x="15865" y="2599"/>
                      <a:pt x="15850" y="2599"/>
                    </a:cubicBezTo>
                    <a:cubicBezTo>
                      <a:pt x="14331" y="2599"/>
                      <a:pt x="12885" y="3193"/>
                      <a:pt x="11800" y="4266"/>
                    </a:cubicBezTo>
                    <a:cubicBezTo>
                      <a:pt x="11752" y="4314"/>
                      <a:pt x="11705" y="4361"/>
                      <a:pt x="11669" y="4409"/>
                    </a:cubicBezTo>
                    <a:cubicBezTo>
                      <a:pt x="10591" y="2491"/>
                      <a:pt x="8614" y="1441"/>
                      <a:pt x="6596" y="1441"/>
                    </a:cubicBezTo>
                    <a:cubicBezTo>
                      <a:pt x="5381" y="1441"/>
                      <a:pt x="4152" y="1822"/>
                      <a:pt x="3096" y="2623"/>
                    </a:cubicBezTo>
                    <a:cubicBezTo>
                      <a:pt x="287" y="4742"/>
                      <a:pt x="1" y="8862"/>
                      <a:pt x="2501" y="11350"/>
                    </a:cubicBezTo>
                    <a:cubicBezTo>
                      <a:pt x="2834" y="11684"/>
                      <a:pt x="3204" y="11981"/>
                      <a:pt x="3608" y="12219"/>
                    </a:cubicBezTo>
                    <a:cubicBezTo>
                      <a:pt x="2846" y="13100"/>
                      <a:pt x="3251" y="14470"/>
                      <a:pt x="4358" y="14803"/>
                    </a:cubicBezTo>
                    <a:cubicBezTo>
                      <a:pt x="4515" y="14850"/>
                      <a:pt x="4672" y="14872"/>
                      <a:pt x="4824" y="14872"/>
                    </a:cubicBezTo>
                    <a:cubicBezTo>
                      <a:pt x="5757" y="14872"/>
                      <a:pt x="6539" y="14047"/>
                      <a:pt x="6406" y="13065"/>
                    </a:cubicBezTo>
                    <a:lnTo>
                      <a:pt x="6406" y="13065"/>
                    </a:lnTo>
                    <a:cubicBezTo>
                      <a:pt x="6482" y="13068"/>
                      <a:pt x="6558" y="13069"/>
                      <a:pt x="6633" y="13069"/>
                    </a:cubicBezTo>
                    <a:cubicBezTo>
                      <a:pt x="7458" y="13069"/>
                      <a:pt x="8261" y="12891"/>
                      <a:pt x="9014" y="12553"/>
                    </a:cubicBezTo>
                    <a:cubicBezTo>
                      <a:pt x="9494" y="14271"/>
                      <a:pt x="11024" y="15266"/>
                      <a:pt x="12594" y="15266"/>
                    </a:cubicBezTo>
                    <a:cubicBezTo>
                      <a:pt x="13515" y="15266"/>
                      <a:pt x="14449" y="14923"/>
                      <a:pt x="15193" y="14184"/>
                    </a:cubicBezTo>
                    <a:lnTo>
                      <a:pt x="15348" y="14041"/>
                    </a:lnTo>
                    <a:cubicBezTo>
                      <a:pt x="15511" y="14055"/>
                      <a:pt x="15674" y="14062"/>
                      <a:pt x="15836" y="14062"/>
                    </a:cubicBezTo>
                    <a:cubicBezTo>
                      <a:pt x="17336" y="14062"/>
                      <a:pt x="18798" y="13472"/>
                      <a:pt x="19872" y="12398"/>
                    </a:cubicBezTo>
                    <a:cubicBezTo>
                      <a:pt x="20099" y="12172"/>
                      <a:pt x="20313" y="11910"/>
                      <a:pt x="20515" y="11648"/>
                    </a:cubicBezTo>
                    <a:lnTo>
                      <a:pt x="20515" y="11648"/>
                    </a:lnTo>
                    <a:cubicBezTo>
                      <a:pt x="20337" y="13255"/>
                      <a:pt x="21170" y="14803"/>
                      <a:pt x="22599" y="15553"/>
                    </a:cubicBezTo>
                    <a:cubicBezTo>
                      <a:pt x="21325" y="16279"/>
                      <a:pt x="20658" y="17744"/>
                      <a:pt x="20932" y="19184"/>
                    </a:cubicBezTo>
                    <a:cubicBezTo>
                      <a:pt x="21218" y="20625"/>
                      <a:pt x="22385" y="21721"/>
                      <a:pt x="23837" y="21911"/>
                    </a:cubicBezTo>
                    <a:cubicBezTo>
                      <a:pt x="23995" y="21933"/>
                      <a:pt x="24152" y="21944"/>
                      <a:pt x="24308" y="21944"/>
                    </a:cubicBezTo>
                    <a:cubicBezTo>
                      <a:pt x="25588" y="21944"/>
                      <a:pt x="26778" y="21220"/>
                      <a:pt x="27361" y="20042"/>
                    </a:cubicBezTo>
                    <a:cubicBezTo>
                      <a:pt x="28016" y="18732"/>
                      <a:pt x="27754" y="17149"/>
                      <a:pt x="26718" y="16113"/>
                    </a:cubicBezTo>
                    <a:cubicBezTo>
                      <a:pt x="26540" y="15934"/>
                      <a:pt x="26337" y="15767"/>
                      <a:pt x="26123" y="15636"/>
                    </a:cubicBezTo>
                    <a:cubicBezTo>
                      <a:pt x="28350" y="14589"/>
                      <a:pt x="29088" y="11803"/>
                      <a:pt x="27683" y="9790"/>
                    </a:cubicBezTo>
                    <a:cubicBezTo>
                      <a:pt x="26907" y="8679"/>
                      <a:pt x="25680" y="8105"/>
                      <a:pt x="24445" y="8105"/>
                    </a:cubicBezTo>
                    <a:cubicBezTo>
                      <a:pt x="23443" y="8105"/>
                      <a:pt x="22436" y="8482"/>
                      <a:pt x="21658" y="9255"/>
                    </a:cubicBezTo>
                    <a:cubicBezTo>
                      <a:pt x="21587" y="9326"/>
                      <a:pt x="21527" y="9409"/>
                      <a:pt x="21456" y="9481"/>
                    </a:cubicBezTo>
                    <a:cubicBezTo>
                      <a:pt x="21980" y="6897"/>
                      <a:pt x="20670" y="4278"/>
                      <a:pt x="18289" y="3159"/>
                    </a:cubicBezTo>
                    <a:cubicBezTo>
                      <a:pt x="18384" y="3087"/>
                      <a:pt x="18479" y="3016"/>
                      <a:pt x="18563" y="2932"/>
                    </a:cubicBezTo>
                    <a:cubicBezTo>
                      <a:pt x="19229" y="2266"/>
                      <a:pt x="19229" y="1194"/>
                      <a:pt x="18575" y="516"/>
                    </a:cubicBezTo>
                    <a:cubicBezTo>
                      <a:pt x="18241" y="176"/>
                      <a:pt x="17793" y="1"/>
                      <a:pt x="173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8" name="Google Shape;12698;p40"/>
              <p:cNvSpPr/>
              <p:nvPr/>
            </p:nvSpPr>
            <p:spPr>
              <a:xfrm>
                <a:off x="7196700" y="1978625"/>
                <a:ext cx="385975" cy="438600"/>
              </a:xfrm>
              <a:custGeom>
                <a:avLst/>
                <a:gdLst/>
                <a:ahLst/>
                <a:cxnLst/>
                <a:rect l="l" t="t" r="r" b="b"/>
                <a:pathLst>
                  <a:path w="15439" h="17544" extrusionOk="0">
                    <a:moveTo>
                      <a:pt x="8354" y="8784"/>
                    </a:moveTo>
                    <a:cubicBezTo>
                      <a:pt x="8390" y="8843"/>
                      <a:pt x="8426" y="8903"/>
                      <a:pt x="8462" y="8962"/>
                    </a:cubicBezTo>
                    <a:cubicBezTo>
                      <a:pt x="8414" y="8903"/>
                      <a:pt x="8354" y="8843"/>
                      <a:pt x="8307" y="8784"/>
                    </a:cubicBezTo>
                    <a:close/>
                    <a:moveTo>
                      <a:pt x="8397" y="0"/>
                    </a:moveTo>
                    <a:cubicBezTo>
                      <a:pt x="7818" y="0"/>
                      <a:pt x="7227" y="116"/>
                      <a:pt x="6652" y="366"/>
                    </a:cubicBezTo>
                    <a:cubicBezTo>
                      <a:pt x="3937" y="1533"/>
                      <a:pt x="3139" y="5010"/>
                      <a:pt x="5068" y="7260"/>
                    </a:cubicBezTo>
                    <a:cubicBezTo>
                      <a:pt x="5056" y="7260"/>
                      <a:pt x="5044" y="7260"/>
                      <a:pt x="5032" y="7260"/>
                    </a:cubicBezTo>
                    <a:cubicBezTo>
                      <a:pt x="2086" y="7260"/>
                      <a:pt x="0" y="10141"/>
                      <a:pt x="937" y="12939"/>
                    </a:cubicBezTo>
                    <a:cubicBezTo>
                      <a:pt x="1560" y="14800"/>
                      <a:pt x="3275" y="15888"/>
                      <a:pt x="5047" y="15888"/>
                    </a:cubicBezTo>
                    <a:cubicBezTo>
                      <a:pt x="5950" y="15888"/>
                      <a:pt x="6868" y="15606"/>
                      <a:pt x="7664" y="14999"/>
                    </a:cubicBezTo>
                    <a:lnTo>
                      <a:pt x="7664" y="14999"/>
                    </a:lnTo>
                    <a:cubicBezTo>
                      <a:pt x="7645" y="16113"/>
                      <a:pt x="8358" y="17096"/>
                      <a:pt x="9414" y="17428"/>
                    </a:cubicBezTo>
                    <a:cubicBezTo>
                      <a:pt x="9662" y="17506"/>
                      <a:pt x="9916" y="17543"/>
                      <a:pt x="10166" y="17543"/>
                    </a:cubicBezTo>
                    <a:cubicBezTo>
                      <a:pt x="10985" y="17543"/>
                      <a:pt x="11774" y="17142"/>
                      <a:pt x="12248" y="16439"/>
                    </a:cubicBezTo>
                    <a:cubicBezTo>
                      <a:pt x="13431" y="14669"/>
                      <a:pt x="12045" y="12521"/>
                      <a:pt x="10192" y="12521"/>
                    </a:cubicBezTo>
                    <a:cubicBezTo>
                      <a:pt x="9864" y="12521"/>
                      <a:pt x="9521" y="12588"/>
                      <a:pt x="9176" y="12737"/>
                    </a:cubicBezTo>
                    <a:cubicBezTo>
                      <a:pt x="9486" y="11606"/>
                      <a:pt x="9331" y="10403"/>
                      <a:pt x="8747" y="9391"/>
                    </a:cubicBezTo>
                    <a:lnTo>
                      <a:pt x="8747" y="9391"/>
                    </a:lnTo>
                    <a:cubicBezTo>
                      <a:pt x="9446" y="10282"/>
                      <a:pt x="10479" y="10743"/>
                      <a:pt x="11520" y="10743"/>
                    </a:cubicBezTo>
                    <a:cubicBezTo>
                      <a:pt x="12343" y="10743"/>
                      <a:pt x="13171" y="10456"/>
                      <a:pt x="13843" y="9867"/>
                    </a:cubicBezTo>
                    <a:cubicBezTo>
                      <a:pt x="15355" y="8522"/>
                      <a:pt x="15439" y="6188"/>
                      <a:pt x="14022" y="4748"/>
                    </a:cubicBezTo>
                    <a:cubicBezTo>
                      <a:pt x="13665" y="4390"/>
                      <a:pt x="13236" y="4105"/>
                      <a:pt x="12760" y="3926"/>
                    </a:cubicBezTo>
                    <a:cubicBezTo>
                      <a:pt x="12516" y="1608"/>
                      <a:pt x="10548" y="0"/>
                      <a:pt x="8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40"/>
              <p:cNvSpPr/>
              <p:nvPr/>
            </p:nvSpPr>
            <p:spPr>
              <a:xfrm>
                <a:off x="7626700" y="1937100"/>
                <a:ext cx="132700" cy="99200"/>
              </a:xfrm>
              <a:custGeom>
                <a:avLst/>
                <a:gdLst/>
                <a:ahLst/>
                <a:cxnLst/>
                <a:rect l="l" t="t" r="r" b="b"/>
                <a:pathLst>
                  <a:path w="5308" h="3968" extrusionOk="0">
                    <a:moveTo>
                      <a:pt x="2649" y="0"/>
                    </a:moveTo>
                    <a:cubicBezTo>
                      <a:pt x="2145" y="0"/>
                      <a:pt x="1641" y="191"/>
                      <a:pt x="1251" y="575"/>
                    </a:cubicBezTo>
                    <a:cubicBezTo>
                      <a:pt x="1" y="1813"/>
                      <a:pt x="870" y="3956"/>
                      <a:pt x="2644" y="3968"/>
                    </a:cubicBezTo>
                    <a:cubicBezTo>
                      <a:pt x="2649" y="3968"/>
                      <a:pt x="2654" y="3968"/>
                      <a:pt x="2659" y="3968"/>
                    </a:cubicBezTo>
                    <a:cubicBezTo>
                      <a:pt x="4411" y="3968"/>
                      <a:pt x="5307" y="1845"/>
                      <a:pt x="4061" y="586"/>
                    </a:cubicBezTo>
                    <a:cubicBezTo>
                      <a:pt x="3671" y="197"/>
                      <a:pt x="3160" y="0"/>
                      <a:pt x="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40"/>
              <p:cNvSpPr/>
              <p:nvPr/>
            </p:nvSpPr>
            <p:spPr>
              <a:xfrm>
                <a:off x="7439475" y="1811525"/>
                <a:ext cx="235100" cy="167050"/>
              </a:xfrm>
              <a:custGeom>
                <a:avLst/>
                <a:gdLst/>
                <a:ahLst/>
                <a:cxnLst/>
                <a:rect l="l" t="t" r="r" b="b"/>
                <a:pathLst>
                  <a:path w="9404" h="6682" extrusionOk="0">
                    <a:moveTo>
                      <a:pt x="3716" y="0"/>
                    </a:moveTo>
                    <a:cubicBezTo>
                      <a:pt x="3049" y="0"/>
                      <a:pt x="2379" y="200"/>
                      <a:pt x="1799" y="609"/>
                    </a:cubicBezTo>
                    <a:cubicBezTo>
                      <a:pt x="465" y="1549"/>
                      <a:pt x="1" y="3312"/>
                      <a:pt x="703" y="4776"/>
                    </a:cubicBezTo>
                    <a:cubicBezTo>
                      <a:pt x="1268" y="5963"/>
                      <a:pt x="2457" y="6681"/>
                      <a:pt x="3712" y="6681"/>
                    </a:cubicBezTo>
                    <a:cubicBezTo>
                      <a:pt x="4018" y="6681"/>
                      <a:pt x="4327" y="6639"/>
                      <a:pt x="4632" y="6550"/>
                    </a:cubicBezTo>
                    <a:cubicBezTo>
                      <a:pt x="6204" y="6098"/>
                      <a:pt x="7216" y="4585"/>
                      <a:pt x="7037" y="2966"/>
                    </a:cubicBezTo>
                    <a:lnTo>
                      <a:pt x="7037" y="2966"/>
                    </a:lnTo>
                    <a:cubicBezTo>
                      <a:pt x="7268" y="3084"/>
                      <a:pt x="7506" y="3138"/>
                      <a:pt x="7736" y="3138"/>
                    </a:cubicBezTo>
                    <a:cubicBezTo>
                      <a:pt x="8624" y="3138"/>
                      <a:pt x="9403" y="2342"/>
                      <a:pt x="9252" y="1359"/>
                    </a:cubicBezTo>
                    <a:cubicBezTo>
                      <a:pt x="9120" y="550"/>
                      <a:pt x="8429" y="57"/>
                      <a:pt x="7720" y="57"/>
                    </a:cubicBezTo>
                    <a:cubicBezTo>
                      <a:pt x="7344" y="57"/>
                      <a:pt x="6962" y="196"/>
                      <a:pt x="6656" y="502"/>
                    </a:cubicBezTo>
                    <a:cubicBezTo>
                      <a:pt x="6466" y="692"/>
                      <a:pt x="6323" y="918"/>
                      <a:pt x="6252" y="1168"/>
                    </a:cubicBezTo>
                    <a:cubicBezTo>
                      <a:pt x="6204" y="1109"/>
                      <a:pt x="6144" y="1049"/>
                      <a:pt x="6097" y="990"/>
                    </a:cubicBezTo>
                    <a:cubicBezTo>
                      <a:pt x="5444" y="337"/>
                      <a:pt x="4582" y="0"/>
                      <a:pt x="3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40"/>
              <p:cNvSpPr/>
              <p:nvPr/>
            </p:nvSpPr>
            <p:spPr>
              <a:xfrm>
                <a:off x="7274975" y="1880300"/>
                <a:ext cx="121375" cy="90750"/>
              </a:xfrm>
              <a:custGeom>
                <a:avLst/>
                <a:gdLst/>
                <a:ahLst/>
                <a:cxnLst/>
                <a:rect l="l" t="t" r="r" b="b"/>
                <a:pathLst>
                  <a:path w="4855" h="3630" extrusionOk="0">
                    <a:moveTo>
                      <a:pt x="2423" y="1"/>
                    </a:moveTo>
                    <a:cubicBezTo>
                      <a:pt x="813" y="1"/>
                      <a:pt x="0" y="1945"/>
                      <a:pt x="1140" y="3097"/>
                    </a:cubicBezTo>
                    <a:cubicBezTo>
                      <a:pt x="1494" y="3451"/>
                      <a:pt x="1963" y="3629"/>
                      <a:pt x="2433" y="3629"/>
                    </a:cubicBezTo>
                    <a:cubicBezTo>
                      <a:pt x="2895" y="3629"/>
                      <a:pt x="3357" y="3457"/>
                      <a:pt x="3711" y="3108"/>
                    </a:cubicBezTo>
                    <a:cubicBezTo>
                      <a:pt x="4854" y="1965"/>
                      <a:pt x="4057" y="13"/>
                      <a:pt x="2437" y="1"/>
                    </a:cubicBezTo>
                    <a:cubicBezTo>
                      <a:pt x="2432" y="1"/>
                      <a:pt x="2428" y="1"/>
                      <a:pt x="2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2" name="Google Shape;12702;p40"/>
              <p:cNvSpPr/>
              <p:nvPr/>
            </p:nvSpPr>
            <p:spPr>
              <a:xfrm>
                <a:off x="7132000" y="2536650"/>
                <a:ext cx="82475" cy="61550"/>
              </a:xfrm>
              <a:custGeom>
                <a:avLst/>
                <a:gdLst/>
                <a:ahLst/>
                <a:cxnLst/>
                <a:rect l="l" t="t" r="r" b="b"/>
                <a:pathLst>
                  <a:path w="3299" h="2462" extrusionOk="0">
                    <a:moveTo>
                      <a:pt x="1644" y="0"/>
                    </a:moveTo>
                    <a:cubicBezTo>
                      <a:pt x="560" y="0"/>
                      <a:pt x="1" y="1322"/>
                      <a:pt x="774" y="2096"/>
                    </a:cubicBezTo>
                    <a:cubicBezTo>
                      <a:pt x="1019" y="2340"/>
                      <a:pt x="1334" y="2462"/>
                      <a:pt x="1650" y="2462"/>
                    </a:cubicBezTo>
                    <a:cubicBezTo>
                      <a:pt x="1965" y="2462"/>
                      <a:pt x="2281" y="2340"/>
                      <a:pt x="2525" y="2096"/>
                    </a:cubicBezTo>
                    <a:cubicBezTo>
                      <a:pt x="3299" y="1322"/>
                      <a:pt x="2739" y="0"/>
                      <a:pt x="16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3" name="Google Shape;12703;p40"/>
              <p:cNvSpPr/>
              <p:nvPr/>
            </p:nvSpPr>
            <p:spPr>
              <a:xfrm>
                <a:off x="7817600" y="2378900"/>
                <a:ext cx="174950" cy="166800"/>
              </a:xfrm>
              <a:custGeom>
                <a:avLst/>
                <a:gdLst/>
                <a:ahLst/>
                <a:cxnLst/>
                <a:rect l="l" t="t" r="r" b="b"/>
                <a:pathLst>
                  <a:path w="6998" h="6672" extrusionOk="0">
                    <a:moveTo>
                      <a:pt x="3369" y="1"/>
                    </a:moveTo>
                    <a:cubicBezTo>
                      <a:pt x="1664" y="1"/>
                      <a:pt x="25" y="1323"/>
                      <a:pt x="9" y="3322"/>
                    </a:cubicBezTo>
                    <a:cubicBezTo>
                      <a:pt x="0" y="5334"/>
                      <a:pt x="1649" y="6672"/>
                      <a:pt x="3368" y="6672"/>
                    </a:cubicBezTo>
                    <a:cubicBezTo>
                      <a:pt x="4182" y="6672"/>
                      <a:pt x="5011" y="6372"/>
                      <a:pt x="5688" y="5703"/>
                    </a:cubicBezTo>
                    <a:cubicBezTo>
                      <a:pt x="6998" y="4405"/>
                      <a:pt x="6998" y="2298"/>
                      <a:pt x="5712" y="1000"/>
                    </a:cubicBezTo>
                    <a:cubicBezTo>
                      <a:pt x="5033" y="309"/>
                      <a:pt x="4193" y="1"/>
                      <a:pt x="33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40"/>
              <p:cNvSpPr/>
              <p:nvPr/>
            </p:nvSpPr>
            <p:spPr>
              <a:xfrm>
                <a:off x="7924375" y="2584975"/>
                <a:ext cx="149950" cy="112125"/>
              </a:xfrm>
              <a:custGeom>
                <a:avLst/>
                <a:gdLst/>
                <a:ahLst/>
                <a:cxnLst/>
                <a:rect l="l" t="t" r="r" b="b"/>
                <a:pathLst>
                  <a:path w="5998" h="4485" extrusionOk="0">
                    <a:moveTo>
                      <a:pt x="3006" y="0"/>
                    </a:moveTo>
                    <a:cubicBezTo>
                      <a:pt x="2434" y="0"/>
                      <a:pt x="1862" y="218"/>
                      <a:pt x="1429" y="651"/>
                    </a:cubicBezTo>
                    <a:cubicBezTo>
                      <a:pt x="0" y="2056"/>
                      <a:pt x="988" y="4473"/>
                      <a:pt x="2988" y="4485"/>
                    </a:cubicBezTo>
                    <a:cubicBezTo>
                      <a:pt x="2993" y="4485"/>
                      <a:pt x="2998" y="4485"/>
                      <a:pt x="3003" y="4485"/>
                    </a:cubicBezTo>
                    <a:cubicBezTo>
                      <a:pt x="4994" y="4485"/>
                      <a:pt x="5997" y="2088"/>
                      <a:pt x="4596" y="663"/>
                    </a:cubicBezTo>
                    <a:cubicBezTo>
                      <a:pt x="4160" y="221"/>
                      <a:pt x="3583" y="0"/>
                      <a:pt x="3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40"/>
              <p:cNvSpPr/>
              <p:nvPr/>
            </p:nvSpPr>
            <p:spPr>
              <a:xfrm>
                <a:off x="8023475" y="2499350"/>
                <a:ext cx="70875" cy="52800"/>
              </a:xfrm>
              <a:custGeom>
                <a:avLst/>
                <a:gdLst/>
                <a:ahLst/>
                <a:cxnLst/>
                <a:rect l="l" t="t" r="r" b="b"/>
                <a:pathLst>
                  <a:path w="2835" h="2112" extrusionOk="0">
                    <a:moveTo>
                      <a:pt x="1416" y="1"/>
                    </a:moveTo>
                    <a:cubicBezTo>
                      <a:pt x="1147" y="1"/>
                      <a:pt x="876" y="105"/>
                      <a:pt x="668" y="313"/>
                    </a:cubicBezTo>
                    <a:cubicBezTo>
                      <a:pt x="1" y="968"/>
                      <a:pt x="477" y="2111"/>
                      <a:pt x="1418" y="2111"/>
                    </a:cubicBezTo>
                    <a:cubicBezTo>
                      <a:pt x="2358" y="2111"/>
                      <a:pt x="2834" y="968"/>
                      <a:pt x="2156" y="313"/>
                    </a:cubicBezTo>
                    <a:cubicBezTo>
                      <a:pt x="1953" y="105"/>
                      <a:pt x="1686" y="1"/>
                      <a:pt x="1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40"/>
              <p:cNvSpPr/>
              <p:nvPr/>
            </p:nvSpPr>
            <p:spPr>
              <a:xfrm>
                <a:off x="7894000" y="2897475"/>
                <a:ext cx="49725" cy="37150"/>
              </a:xfrm>
              <a:custGeom>
                <a:avLst/>
                <a:gdLst/>
                <a:ahLst/>
                <a:cxnLst/>
                <a:rect l="l" t="t" r="r" b="b"/>
                <a:pathLst>
                  <a:path w="1989" h="1486" extrusionOk="0">
                    <a:moveTo>
                      <a:pt x="999" y="0"/>
                    </a:moveTo>
                    <a:cubicBezTo>
                      <a:pt x="807" y="0"/>
                      <a:pt x="614" y="75"/>
                      <a:pt x="465" y="224"/>
                    </a:cubicBezTo>
                    <a:cubicBezTo>
                      <a:pt x="1" y="688"/>
                      <a:pt x="334" y="1486"/>
                      <a:pt x="1001" y="1486"/>
                    </a:cubicBezTo>
                    <a:cubicBezTo>
                      <a:pt x="1656" y="1486"/>
                      <a:pt x="1989" y="688"/>
                      <a:pt x="1525" y="224"/>
                    </a:cubicBezTo>
                    <a:cubicBezTo>
                      <a:pt x="1382" y="75"/>
                      <a:pt x="1191" y="0"/>
                      <a:pt x="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40"/>
              <p:cNvSpPr/>
              <p:nvPr/>
            </p:nvSpPr>
            <p:spPr>
              <a:xfrm>
                <a:off x="7579175" y="2793000"/>
                <a:ext cx="110950" cy="105800"/>
              </a:xfrm>
              <a:custGeom>
                <a:avLst/>
                <a:gdLst/>
                <a:ahLst/>
                <a:cxnLst/>
                <a:rect l="l" t="t" r="r" b="b"/>
                <a:pathLst>
                  <a:path w="4438" h="4232" extrusionOk="0">
                    <a:moveTo>
                      <a:pt x="2138" y="0"/>
                    </a:moveTo>
                    <a:cubicBezTo>
                      <a:pt x="1054" y="0"/>
                      <a:pt x="17" y="836"/>
                      <a:pt x="9" y="2105"/>
                    </a:cubicBezTo>
                    <a:cubicBezTo>
                      <a:pt x="1" y="3382"/>
                      <a:pt x="1046" y="4231"/>
                      <a:pt x="2136" y="4231"/>
                    </a:cubicBezTo>
                    <a:cubicBezTo>
                      <a:pt x="2651" y="4231"/>
                      <a:pt x="3176" y="4041"/>
                      <a:pt x="3604" y="3617"/>
                    </a:cubicBezTo>
                    <a:cubicBezTo>
                      <a:pt x="4438" y="2795"/>
                      <a:pt x="4438" y="1462"/>
                      <a:pt x="3628" y="628"/>
                    </a:cubicBezTo>
                    <a:cubicBezTo>
                      <a:pt x="3194" y="195"/>
                      <a:pt x="2661"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40"/>
              <p:cNvSpPr/>
              <p:nvPr/>
            </p:nvSpPr>
            <p:spPr>
              <a:xfrm>
                <a:off x="8166650" y="2565100"/>
                <a:ext cx="82775" cy="62050"/>
              </a:xfrm>
              <a:custGeom>
                <a:avLst/>
                <a:gdLst/>
                <a:ahLst/>
                <a:cxnLst/>
                <a:rect l="l" t="t" r="r" b="b"/>
                <a:pathLst>
                  <a:path w="3311" h="2482" extrusionOk="0">
                    <a:moveTo>
                      <a:pt x="1651" y="1"/>
                    </a:moveTo>
                    <a:cubicBezTo>
                      <a:pt x="1336" y="1"/>
                      <a:pt x="1023" y="120"/>
                      <a:pt x="787" y="362"/>
                    </a:cubicBezTo>
                    <a:cubicBezTo>
                      <a:pt x="1" y="1136"/>
                      <a:pt x="536" y="2470"/>
                      <a:pt x="1644" y="2482"/>
                    </a:cubicBezTo>
                    <a:cubicBezTo>
                      <a:pt x="2751" y="2482"/>
                      <a:pt x="3311" y="1148"/>
                      <a:pt x="2537" y="362"/>
                    </a:cubicBezTo>
                    <a:cubicBezTo>
                      <a:pt x="2291" y="123"/>
                      <a:pt x="1970"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40"/>
              <p:cNvSpPr/>
              <p:nvPr/>
            </p:nvSpPr>
            <p:spPr>
              <a:xfrm>
                <a:off x="7920800" y="1765725"/>
                <a:ext cx="155400" cy="91775"/>
              </a:xfrm>
              <a:custGeom>
                <a:avLst/>
                <a:gdLst/>
                <a:ahLst/>
                <a:cxnLst/>
                <a:rect l="l" t="t" r="r" b="b"/>
                <a:pathLst>
                  <a:path w="6216" h="3671" extrusionOk="0">
                    <a:moveTo>
                      <a:pt x="0" y="0"/>
                    </a:moveTo>
                    <a:lnTo>
                      <a:pt x="0" y="0"/>
                    </a:lnTo>
                    <a:cubicBezTo>
                      <a:pt x="238" y="810"/>
                      <a:pt x="679" y="1560"/>
                      <a:pt x="1274" y="2155"/>
                    </a:cubicBezTo>
                    <a:cubicBezTo>
                      <a:pt x="2244" y="3143"/>
                      <a:pt x="3560" y="3670"/>
                      <a:pt x="4904" y="3670"/>
                    </a:cubicBezTo>
                    <a:cubicBezTo>
                      <a:pt x="5342" y="3670"/>
                      <a:pt x="5782" y="3615"/>
                      <a:pt x="6215" y="3500"/>
                    </a:cubicBezTo>
                    <a:cubicBezTo>
                      <a:pt x="4322" y="2036"/>
                      <a:pt x="2227" y="8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40"/>
              <p:cNvSpPr/>
              <p:nvPr/>
            </p:nvSpPr>
            <p:spPr>
              <a:xfrm>
                <a:off x="7303450" y="2819975"/>
                <a:ext cx="420625" cy="175150"/>
              </a:xfrm>
              <a:custGeom>
                <a:avLst/>
                <a:gdLst/>
                <a:ahLst/>
                <a:cxnLst/>
                <a:rect l="l" t="t" r="r" b="b"/>
                <a:pathLst>
                  <a:path w="16825" h="7006" extrusionOk="0">
                    <a:moveTo>
                      <a:pt x="4567" y="0"/>
                    </a:moveTo>
                    <a:cubicBezTo>
                      <a:pt x="2965" y="0"/>
                      <a:pt x="1337" y="567"/>
                      <a:pt x="1" y="1800"/>
                    </a:cubicBezTo>
                    <a:cubicBezTo>
                      <a:pt x="4438" y="5183"/>
                      <a:pt x="9859" y="7006"/>
                      <a:pt x="15422" y="7006"/>
                    </a:cubicBezTo>
                    <a:cubicBezTo>
                      <a:pt x="15889" y="7006"/>
                      <a:pt x="16356" y="6993"/>
                      <a:pt x="16824" y="6967"/>
                    </a:cubicBezTo>
                    <a:cubicBezTo>
                      <a:pt x="16171" y="5499"/>
                      <a:pt x="14741" y="4654"/>
                      <a:pt x="13265" y="4654"/>
                    </a:cubicBezTo>
                    <a:cubicBezTo>
                      <a:pt x="12563" y="4654"/>
                      <a:pt x="11849" y="4845"/>
                      <a:pt x="11204" y="5253"/>
                    </a:cubicBezTo>
                    <a:cubicBezTo>
                      <a:pt x="10438" y="1962"/>
                      <a:pt x="7546" y="0"/>
                      <a:pt x="4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40"/>
              <p:cNvSpPr/>
              <p:nvPr/>
            </p:nvSpPr>
            <p:spPr>
              <a:xfrm>
                <a:off x="8128550" y="2151925"/>
                <a:ext cx="68500" cy="51075"/>
              </a:xfrm>
              <a:custGeom>
                <a:avLst/>
                <a:gdLst/>
                <a:ahLst/>
                <a:cxnLst/>
                <a:rect l="l" t="t" r="r" b="b"/>
                <a:pathLst>
                  <a:path w="2740" h="2043" extrusionOk="0">
                    <a:moveTo>
                      <a:pt x="1370" y="0"/>
                    </a:moveTo>
                    <a:cubicBezTo>
                      <a:pt x="1108" y="0"/>
                      <a:pt x="846" y="102"/>
                      <a:pt x="644" y="304"/>
                    </a:cubicBezTo>
                    <a:cubicBezTo>
                      <a:pt x="1" y="947"/>
                      <a:pt x="465" y="2042"/>
                      <a:pt x="1370" y="2042"/>
                    </a:cubicBezTo>
                    <a:cubicBezTo>
                      <a:pt x="2275" y="2042"/>
                      <a:pt x="2739" y="947"/>
                      <a:pt x="2096" y="304"/>
                    </a:cubicBezTo>
                    <a:cubicBezTo>
                      <a:pt x="1894" y="102"/>
                      <a:pt x="1632"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40"/>
              <p:cNvSpPr/>
              <p:nvPr/>
            </p:nvSpPr>
            <p:spPr>
              <a:xfrm>
                <a:off x="8094925" y="2034575"/>
                <a:ext cx="136550" cy="102050"/>
              </a:xfrm>
              <a:custGeom>
                <a:avLst/>
                <a:gdLst/>
                <a:ahLst/>
                <a:cxnLst/>
                <a:rect l="l" t="t" r="r" b="b"/>
                <a:pathLst>
                  <a:path w="5462" h="4082" extrusionOk="0">
                    <a:moveTo>
                      <a:pt x="2732" y="0"/>
                    </a:moveTo>
                    <a:cubicBezTo>
                      <a:pt x="2213" y="0"/>
                      <a:pt x="1694" y="197"/>
                      <a:pt x="1298" y="593"/>
                    </a:cubicBezTo>
                    <a:cubicBezTo>
                      <a:pt x="0" y="1867"/>
                      <a:pt x="905" y="4069"/>
                      <a:pt x="2727" y="4081"/>
                    </a:cubicBezTo>
                    <a:cubicBezTo>
                      <a:pt x="2732" y="4081"/>
                      <a:pt x="2737" y="4081"/>
                      <a:pt x="2741" y="4081"/>
                    </a:cubicBezTo>
                    <a:cubicBezTo>
                      <a:pt x="4542" y="4081"/>
                      <a:pt x="5462" y="1887"/>
                      <a:pt x="4179" y="605"/>
                    </a:cubicBezTo>
                    <a:cubicBezTo>
                      <a:pt x="3784" y="203"/>
                      <a:pt x="3258" y="0"/>
                      <a:pt x="2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40"/>
              <p:cNvSpPr/>
              <p:nvPr/>
            </p:nvSpPr>
            <p:spPr>
              <a:xfrm>
                <a:off x="7157000" y="2206550"/>
                <a:ext cx="49750" cy="37225"/>
              </a:xfrm>
              <a:custGeom>
                <a:avLst/>
                <a:gdLst/>
                <a:ahLst/>
                <a:cxnLst/>
                <a:rect l="l" t="t" r="r" b="b"/>
                <a:pathLst>
                  <a:path w="1990" h="1489" extrusionOk="0">
                    <a:moveTo>
                      <a:pt x="990" y="0"/>
                    </a:moveTo>
                    <a:cubicBezTo>
                      <a:pt x="798" y="0"/>
                      <a:pt x="608" y="72"/>
                      <a:pt x="465" y="214"/>
                    </a:cubicBezTo>
                    <a:cubicBezTo>
                      <a:pt x="1" y="691"/>
                      <a:pt x="334" y="1488"/>
                      <a:pt x="989" y="1488"/>
                    </a:cubicBezTo>
                    <a:cubicBezTo>
                      <a:pt x="1656" y="1488"/>
                      <a:pt x="1989" y="691"/>
                      <a:pt x="1525" y="214"/>
                    </a:cubicBezTo>
                    <a:cubicBezTo>
                      <a:pt x="1376" y="72"/>
                      <a:pt x="1182" y="0"/>
                      <a:pt x="9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4" name="Google Shape;12714;p40"/>
            <p:cNvSpPr/>
            <p:nvPr/>
          </p:nvSpPr>
          <p:spPr>
            <a:xfrm>
              <a:off x="5358225" y="1039350"/>
              <a:ext cx="3064800" cy="3064800"/>
            </a:xfrm>
            <a:prstGeom prst="donut">
              <a:avLst>
                <a:gd name="adj" fmla="val 776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40"/>
            <p:cNvSpPr/>
            <p:nvPr/>
          </p:nvSpPr>
          <p:spPr>
            <a:xfrm>
              <a:off x="4975250" y="1276364"/>
              <a:ext cx="2589600" cy="259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6" name="Google Shape;12716;p40"/>
          <p:cNvSpPr txBox="1">
            <a:spLocks noGrp="1"/>
          </p:cNvSpPr>
          <p:nvPr>
            <p:ph type="title"/>
          </p:nvPr>
        </p:nvSpPr>
        <p:spPr>
          <a:xfrm>
            <a:off x="963175" y="1003438"/>
            <a:ext cx="48975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The RL Framework</a:t>
            </a:r>
            <a:endParaRPr dirty="0"/>
          </a:p>
        </p:txBody>
      </p:sp>
      <p:sp>
        <p:nvSpPr>
          <p:cNvPr id="3" name="Text Placeholder 2">
            <a:extLst>
              <a:ext uri="{FF2B5EF4-FFF2-40B4-BE49-F238E27FC236}">
                <a16:creationId xmlns:a16="http://schemas.microsoft.com/office/drawing/2014/main" id="{D447A494-EF37-7FAF-AB13-7E167F856C45}"/>
              </a:ext>
            </a:extLst>
          </p:cNvPr>
          <p:cNvSpPr>
            <a:spLocks noGrp="1"/>
          </p:cNvSpPr>
          <p:nvPr>
            <p:ph type="body" idx="1"/>
          </p:nvPr>
        </p:nvSpPr>
        <p:spPr>
          <a:xfrm>
            <a:off x="1980191" y="2157416"/>
            <a:ext cx="2211461" cy="1263421"/>
          </a:xfrm>
        </p:spPr>
        <p:txBody>
          <a:bodyPr/>
          <a:lstStyle/>
          <a:p>
            <a:endParaRPr lang="en-US" dirty="0"/>
          </a:p>
        </p:txBody>
      </p:sp>
      <p:pic>
        <p:nvPicPr>
          <p:cNvPr id="2050" name="Picture 2">
            <a:extLst>
              <a:ext uri="{FF2B5EF4-FFF2-40B4-BE49-F238E27FC236}">
                <a16:creationId xmlns:a16="http://schemas.microsoft.com/office/drawing/2014/main" id="{29BD9154-090D-F47A-0E84-6C0A28DC3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79" y="1694674"/>
            <a:ext cx="4851298" cy="2731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94C9C9F9-14A0-02C8-B8F0-BBD001EA709E}"/>
              </a:ext>
            </a:extLst>
          </p:cNvPr>
          <p:cNvSpPr txBox="1">
            <a:spLocks/>
          </p:cNvSpPr>
          <p:nvPr/>
        </p:nvSpPr>
        <p:spPr>
          <a:xfrm>
            <a:off x="1484887" y="4399006"/>
            <a:ext cx="3925082" cy="4162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buNone/>
            </a:pPr>
            <a:r>
              <a:rPr lang="en-US" sz="1100" i="1" strike="noStrike" dirty="0">
                <a:solidFill>
                  <a:schemeClr val="accent3"/>
                </a:solidFill>
                <a:effectLst/>
                <a:latin typeface="Calibri" panose="020F0502020204030204" pitchFamily="34" charset="0"/>
                <a:cs typeface="Calibri" panose="020F0502020204030204" pitchFamily="34" charset="0"/>
              </a:rPr>
              <a:t>https://www.ibm.com/think/topics/reinforcement-learning</a:t>
            </a:r>
            <a:endParaRPr lang="en-US" sz="1000" i="1" dirty="0">
              <a:solidFill>
                <a:schemeClr val="accent3"/>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21"/>
        <p:cNvGrpSpPr/>
        <p:nvPr/>
      </p:nvGrpSpPr>
      <p:grpSpPr>
        <a:xfrm>
          <a:off x="0" y="0"/>
          <a:ext cx="0" cy="0"/>
          <a:chOff x="0" y="0"/>
          <a:chExt cx="0" cy="0"/>
        </a:xfrm>
      </p:grpSpPr>
      <p:sp>
        <p:nvSpPr>
          <p:cNvPr id="12722" name="Google Shape;12722;p41"/>
          <p:cNvSpPr txBox="1">
            <a:spLocks noGrp="1"/>
          </p:cNvSpPr>
          <p:nvPr>
            <p:ph type="title"/>
          </p:nvPr>
        </p:nvSpPr>
        <p:spPr>
          <a:xfrm>
            <a:off x="758775" y="384166"/>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solidFill>
              </a:rPr>
              <a:t>Deep RL </a:t>
            </a:r>
            <a:endParaRPr dirty="0">
              <a:solidFill>
                <a:schemeClr val="accent6"/>
              </a:solidFill>
            </a:endParaRPr>
          </a:p>
        </p:txBody>
      </p:sp>
      <p:grpSp>
        <p:nvGrpSpPr>
          <p:cNvPr id="12727" name="Google Shape;12727;p41"/>
          <p:cNvGrpSpPr/>
          <p:nvPr/>
        </p:nvGrpSpPr>
        <p:grpSpPr>
          <a:xfrm>
            <a:off x="3153983" y="490179"/>
            <a:ext cx="495616" cy="516213"/>
            <a:chOff x="1365950" y="314775"/>
            <a:chExt cx="4868525" cy="5065875"/>
          </a:xfrm>
        </p:grpSpPr>
        <p:sp>
          <p:nvSpPr>
            <p:cNvPr id="12728" name="Google Shape;12728;p41"/>
            <p:cNvSpPr/>
            <p:nvPr/>
          </p:nvSpPr>
          <p:spPr>
            <a:xfrm>
              <a:off x="1614675" y="1132700"/>
              <a:ext cx="4371075" cy="4247950"/>
            </a:xfrm>
            <a:custGeom>
              <a:avLst/>
              <a:gdLst/>
              <a:ahLst/>
              <a:cxnLst/>
              <a:rect l="l" t="t" r="r" b="b"/>
              <a:pathLst>
                <a:path w="174843" h="169918" extrusionOk="0">
                  <a:moveTo>
                    <a:pt x="19572" y="1"/>
                  </a:moveTo>
                  <a:cubicBezTo>
                    <a:pt x="8775" y="1"/>
                    <a:pt x="0" y="8776"/>
                    <a:pt x="0" y="19573"/>
                  </a:cubicBezTo>
                  <a:lnTo>
                    <a:pt x="0" y="169918"/>
                  </a:lnTo>
                  <a:lnTo>
                    <a:pt x="174843" y="169918"/>
                  </a:lnTo>
                  <a:lnTo>
                    <a:pt x="174843" y="19573"/>
                  </a:lnTo>
                  <a:cubicBezTo>
                    <a:pt x="174843" y="8776"/>
                    <a:pt x="166068" y="1"/>
                    <a:pt x="155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41"/>
            <p:cNvSpPr/>
            <p:nvPr/>
          </p:nvSpPr>
          <p:spPr>
            <a:xfrm>
              <a:off x="1365950" y="3722725"/>
              <a:ext cx="4868525" cy="1657925"/>
            </a:xfrm>
            <a:custGeom>
              <a:avLst/>
              <a:gdLst/>
              <a:ahLst/>
              <a:cxnLst/>
              <a:rect l="l" t="t" r="r" b="b"/>
              <a:pathLst>
                <a:path w="194741" h="66317" extrusionOk="0">
                  <a:moveTo>
                    <a:pt x="49158" y="1"/>
                  </a:moveTo>
                  <a:cubicBezTo>
                    <a:pt x="22019" y="1"/>
                    <a:pt x="0" y="22019"/>
                    <a:pt x="0" y="49159"/>
                  </a:cubicBezTo>
                  <a:lnTo>
                    <a:pt x="0" y="66317"/>
                  </a:lnTo>
                  <a:lnTo>
                    <a:pt x="194741" y="66317"/>
                  </a:lnTo>
                  <a:lnTo>
                    <a:pt x="194741" y="49159"/>
                  </a:lnTo>
                  <a:cubicBezTo>
                    <a:pt x="194741" y="22019"/>
                    <a:pt x="172722" y="1"/>
                    <a:pt x="145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41"/>
            <p:cNvSpPr/>
            <p:nvPr/>
          </p:nvSpPr>
          <p:spPr>
            <a:xfrm>
              <a:off x="4699700" y="3722725"/>
              <a:ext cx="1534775" cy="1657925"/>
            </a:xfrm>
            <a:custGeom>
              <a:avLst/>
              <a:gdLst/>
              <a:ahLst/>
              <a:cxnLst/>
              <a:rect l="l" t="t" r="r" b="b"/>
              <a:pathLst>
                <a:path w="61391" h="66317" extrusionOk="0">
                  <a:moveTo>
                    <a:pt x="0" y="1"/>
                  </a:moveTo>
                  <a:cubicBezTo>
                    <a:pt x="27140" y="1"/>
                    <a:pt x="49158" y="22019"/>
                    <a:pt x="49158" y="49159"/>
                  </a:cubicBezTo>
                  <a:lnTo>
                    <a:pt x="49158" y="66317"/>
                  </a:lnTo>
                  <a:lnTo>
                    <a:pt x="61391" y="66317"/>
                  </a:lnTo>
                  <a:lnTo>
                    <a:pt x="61391" y="49159"/>
                  </a:lnTo>
                  <a:cubicBezTo>
                    <a:pt x="61391" y="22019"/>
                    <a:pt x="39372" y="1"/>
                    <a:pt x="12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41"/>
            <p:cNvSpPr/>
            <p:nvPr/>
          </p:nvSpPr>
          <p:spPr>
            <a:xfrm>
              <a:off x="1982450" y="3481200"/>
              <a:ext cx="3635525" cy="1101100"/>
            </a:xfrm>
            <a:custGeom>
              <a:avLst/>
              <a:gdLst/>
              <a:ahLst/>
              <a:cxnLst/>
              <a:rect l="l" t="t" r="r" b="b"/>
              <a:pathLst>
                <a:path w="145421" h="44044" extrusionOk="0">
                  <a:moveTo>
                    <a:pt x="137124" y="0"/>
                  </a:moveTo>
                  <a:cubicBezTo>
                    <a:pt x="136591" y="0"/>
                    <a:pt x="136058" y="56"/>
                    <a:pt x="135536" y="169"/>
                  </a:cubicBezTo>
                  <a:lnTo>
                    <a:pt x="10570" y="659"/>
                  </a:lnTo>
                  <a:cubicBezTo>
                    <a:pt x="9831" y="428"/>
                    <a:pt x="9063" y="312"/>
                    <a:pt x="8295" y="312"/>
                  </a:cubicBezTo>
                  <a:cubicBezTo>
                    <a:pt x="6352" y="312"/>
                    <a:pt x="4410" y="1054"/>
                    <a:pt x="2937" y="2551"/>
                  </a:cubicBezTo>
                  <a:cubicBezTo>
                    <a:pt x="1" y="5519"/>
                    <a:pt x="34" y="10738"/>
                    <a:pt x="2969" y="13641"/>
                  </a:cubicBezTo>
                  <a:cubicBezTo>
                    <a:pt x="21628" y="32104"/>
                    <a:pt x="46321" y="44043"/>
                    <a:pt x="72547" y="44043"/>
                  </a:cubicBezTo>
                  <a:cubicBezTo>
                    <a:pt x="98970" y="44043"/>
                    <a:pt x="123793" y="32006"/>
                    <a:pt x="142452" y="13315"/>
                  </a:cubicBezTo>
                  <a:cubicBezTo>
                    <a:pt x="145420" y="10379"/>
                    <a:pt x="145420" y="5160"/>
                    <a:pt x="142452" y="2224"/>
                  </a:cubicBezTo>
                  <a:cubicBezTo>
                    <a:pt x="140995" y="741"/>
                    <a:pt x="139056" y="0"/>
                    <a:pt x="1371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41"/>
            <p:cNvSpPr/>
            <p:nvPr/>
          </p:nvSpPr>
          <p:spPr>
            <a:xfrm>
              <a:off x="1396925" y="1676650"/>
              <a:ext cx="888100" cy="1158025"/>
            </a:xfrm>
            <a:custGeom>
              <a:avLst/>
              <a:gdLst/>
              <a:ahLst/>
              <a:cxnLst/>
              <a:rect l="l" t="t" r="r" b="b"/>
              <a:pathLst>
                <a:path w="35524" h="46321" extrusionOk="0">
                  <a:moveTo>
                    <a:pt x="11092" y="0"/>
                  </a:moveTo>
                  <a:cubicBezTo>
                    <a:pt x="4959" y="0"/>
                    <a:pt x="1" y="4959"/>
                    <a:pt x="1" y="11124"/>
                  </a:cubicBezTo>
                  <a:lnTo>
                    <a:pt x="1" y="35197"/>
                  </a:lnTo>
                  <a:cubicBezTo>
                    <a:pt x="1" y="41330"/>
                    <a:pt x="4959" y="46321"/>
                    <a:pt x="11092" y="46321"/>
                  </a:cubicBezTo>
                  <a:lnTo>
                    <a:pt x="35524" y="46321"/>
                  </a:lnTo>
                  <a:lnTo>
                    <a:pt x="355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41"/>
            <p:cNvSpPr/>
            <p:nvPr/>
          </p:nvSpPr>
          <p:spPr>
            <a:xfrm>
              <a:off x="5315400" y="1676650"/>
              <a:ext cx="888100" cy="1158025"/>
            </a:xfrm>
            <a:custGeom>
              <a:avLst/>
              <a:gdLst/>
              <a:ahLst/>
              <a:cxnLst/>
              <a:rect l="l" t="t" r="r" b="b"/>
              <a:pathLst>
                <a:path w="35524" h="46321" extrusionOk="0">
                  <a:moveTo>
                    <a:pt x="0" y="0"/>
                  </a:moveTo>
                  <a:lnTo>
                    <a:pt x="0" y="46321"/>
                  </a:lnTo>
                  <a:lnTo>
                    <a:pt x="24433" y="46321"/>
                  </a:lnTo>
                  <a:cubicBezTo>
                    <a:pt x="30565" y="46321"/>
                    <a:pt x="35523" y="41330"/>
                    <a:pt x="35523" y="35197"/>
                  </a:cubicBezTo>
                  <a:lnTo>
                    <a:pt x="35523" y="11124"/>
                  </a:lnTo>
                  <a:cubicBezTo>
                    <a:pt x="35523" y="4959"/>
                    <a:pt x="30565" y="0"/>
                    <a:pt x="24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41"/>
            <p:cNvSpPr/>
            <p:nvPr/>
          </p:nvSpPr>
          <p:spPr>
            <a:xfrm>
              <a:off x="1646475" y="314775"/>
              <a:ext cx="4306650" cy="3924200"/>
            </a:xfrm>
            <a:custGeom>
              <a:avLst/>
              <a:gdLst/>
              <a:ahLst/>
              <a:cxnLst/>
              <a:rect l="l" t="t" r="r" b="b"/>
              <a:pathLst>
                <a:path w="172266" h="156968" extrusionOk="0">
                  <a:moveTo>
                    <a:pt x="86133" y="0"/>
                  </a:moveTo>
                  <a:cubicBezTo>
                    <a:pt x="66048" y="0"/>
                    <a:pt x="45962" y="7666"/>
                    <a:pt x="30631" y="22997"/>
                  </a:cubicBezTo>
                  <a:cubicBezTo>
                    <a:pt x="1" y="53627"/>
                    <a:pt x="1" y="103340"/>
                    <a:pt x="30631" y="133970"/>
                  </a:cubicBezTo>
                  <a:cubicBezTo>
                    <a:pt x="45962" y="149301"/>
                    <a:pt x="66048" y="156967"/>
                    <a:pt x="86133" y="156967"/>
                  </a:cubicBezTo>
                  <a:cubicBezTo>
                    <a:pt x="106219" y="156967"/>
                    <a:pt x="126305" y="149301"/>
                    <a:pt x="141636" y="133970"/>
                  </a:cubicBezTo>
                  <a:cubicBezTo>
                    <a:pt x="172266" y="103340"/>
                    <a:pt x="172266" y="53627"/>
                    <a:pt x="141636" y="22997"/>
                  </a:cubicBezTo>
                  <a:cubicBezTo>
                    <a:pt x="126305" y="7666"/>
                    <a:pt x="106219" y="0"/>
                    <a:pt x="86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41"/>
            <p:cNvSpPr/>
            <p:nvPr/>
          </p:nvSpPr>
          <p:spPr>
            <a:xfrm>
              <a:off x="2285000" y="1024250"/>
              <a:ext cx="3030425" cy="2613700"/>
            </a:xfrm>
            <a:custGeom>
              <a:avLst/>
              <a:gdLst/>
              <a:ahLst/>
              <a:cxnLst/>
              <a:rect l="l" t="t" r="r" b="b"/>
              <a:pathLst>
                <a:path w="121217" h="104548" extrusionOk="0">
                  <a:moveTo>
                    <a:pt x="60609" y="1"/>
                  </a:moveTo>
                  <a:cubicBezTo>
                    <a:pt x="34676" y="33"/>
                    <a:pt x="12135" y="11385"/>
                    <a:pt x="849" y="27956"/>
                  </a:cubicBezTo>
                  <a:cubicBezTo>
                    <a:pt x="294" y="28739"/>
                    <a:pt x="1" y="29685"/>
                    <a:pt x="1" y="30631"/>
                  </a:cubicBezTo>
                  <a:lnTo>
                    <a:pt x="1" y="73917"/>
                  </a:lnTo>
                  <a:cubicBezTo>
                    <a:pt x="1" y="74863"/>
                    <a:pt x="294" y="75809"/>
                    <a:pt x="849" y="76592"/>
                  </a:cubicBezTo>
                  <a:cubicBezTo>
                    <a:pt x="12135" y="93163"/>
                    <a:pt x="34676" y="104515"/>
                    <a:pt x="60609" y="104547"/>
                  </a:cubicBezTo>
                  <a:cubicBezTo>
                    <a:pt x="86574" y="104515"/>
                    <a:pt x="109082" y="93163"/>
                    <a:pt x="120368" y="76592"/>
                  </a:cubicBezTo>
                  <a:cubicBezTo>
                    <a:pt x="120923" y="75809"/>
                    <a:pt x="121216" y="74863"/>
                    <a:pt x="121216" y="73917"/>
                  </a:cubicBezTo>
                  <a:lnTo>
                    <a:pt x="121216" y="30631"/>
                  </a:lnTo>
                  <a:cubicBezTo>
                    <a:pt x="121216" y="29685"/>
                    <a:pt x="120923" y="28739"/>
                    <a:pt x="120368" y="27956"/>
                  </a:cubicBezTo>
                  <a:cubicBezTo>
                    <a:pt x="109082" y="11385"/>
                    <a:pt x="86574" y="33"/>
                    <a:pt x="60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41"/>
            <p:cNvSpPr/>
            <p:nvPr/>
          </p:nvSpPr>
          <p:spPr>
            <a:xfrm>
              <a:off x="3647700" y="314775"/>
              <a:ext cx="2114600" cy="3924200"/>
            </a:xfrm>
            <a:custGeom>
              <a:avLst/>
              <a:gdLst/>
              <a:ahLst/>
              <a:cxnLst/>
              <a:rect l="l" t="t" r="r" b="b"/>
              <a:pathLst>
                <a:path w="84584" h="156968" extrusionOk="0">
                  <a:moveTo>
                    <a:pt x="6101" y="0"/>
                  </a:moveTo>
                  <a:cubicBezTo>
                    <a:pt x="4046" y="0"/>
                    <a:pt x="1990" y="66"/>
                    <a:pt x="1" y="229"/>
                  </a:cubicBezTo>
                  <a:cubicBezTo>
                    <a:pt x="40482" y="3360"/>
                    <a:pt x="72352" y="37187"/>
                    <a:pt x="72352" y="78484"/>
                  </a:cubicBezTo>
                  <a:cubicBezTo>
                    <a:pt x="72352" y="119780"/>
                    <a:pt x="40482" y="153640"/>
                    <a:pt x="1" y="156739"/>
                  </a:cubicBezTo>
                  <a:cubicBezTo>
                    <a:pt x="1990" y="156902"/>
                    <a:pt x="4046" y="156967"/>
                    <a:pt x="6101" y="156967"/>
                  </a:cubicBezTo>
                  <a:cubicBezTo>
                    <a:pt x="49452" y="156967"/>
                    <a:pt x="84584" y="121835"/>
                    <a:pt x="84584" y="78484"/>
                  </a:cubicBezTo>
                  <a:cubicBezTo>
                    <a:pt x="84584" y="35132"/>
                    <a:pt x="49452" y="0"/>
                    <a:pt x="6101" y="0"/>
                  </a:cubicBezTo>
                  <a:close/>
                </a:path>
              </a:pathLst>
            </a:custGeom>
            <a:solidFill>
              <a:srgbClr val="EBE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41"/>
            <p:cNvSpPr/>
            <p:nvPr/>
          </p:nvSpPr>
          <p:spPr>
            <a:xfrm>
              <a:off x="3646900" y="1024250"/>
              <a:ext cx="1668525" cy="2613700"/>
            </a:xfrm>
            <a:custGeom>
              <a:avLst/>
              <a:gdLst/>
              <a:ahLst/>
              <a:cxnLst/>
              <a:rect l="l" t="t" r="r" b="b"/>
              <a:pathLst>
                <a:path w="66741" h="104548" extrusionOk="0">
                  <a:moveTo>
                    <a:pt x="6133" y="1"/>
                  </a:moveTo>
                  <a:cubicBezTo>
                    <a:pt x="4078" y="1"/>
                    <a:pt x="2022" y="98"/>
                    <a:pt x="33" y="229"/>
                  </a:cubicBezTo>
                  <a:cubicBezTo>
                    <a:pt x="23356" y="1893"/>
                    <a:pt x="43254" y="12690"/>
                    <a:pt x="53660" y="27956"/>
                  </a:cubicBezTo>
                  <a:cubicBezTo>
                    <a:pt x="54214" y="28739"/>
                    <a:pt x="54508" y="29685"/>
                    <a:pt x="54508" y="30631"/>
                  </a:cubicBezTo>
                  <a:lnTo>
                    <a:pt x="54508" y="73917"/>
                  </a:lnTo>
                  <a:cubicBezTo>
                    <a:pt x="54508" y="74863"/>
                    <a:pt x="54214" y="75809"/>
                    <a:pt x="53660" y="76592"/>
                  </a:cubicBezTo>
                  <a:cubicBezTo>
                    <a:pt x="43254" y="91858"/>
                    <a:pt x="23356" y="102655"/>
                    <a:pt x="0" y="104319"/>
                  </a:cubicBezTo>
                  <a:cubicBezTo>
                    <a:pt x="2022" y="104449"/>
                    <a:pt x="4078" y="104547"/>
                    <a:pt x="6133" y="104547"/>
                  </a:cubicBezTo>
                  <a:cubicBezTo>
                    <a:pt x="32098" y="104515"/>
                    <a:pt x="54606" y="93163"/>
                    <a:pt x="65892" y="76592"/>
                  </a:cubicBezTo>
                  <a:cubicBezTo>
                    <a:pt x="66447" y="75809"/>
                    <a:pt x="66740" y="74863"/>
                    <a:pt x="66740" y="73917"/>
                  </a:cubicBezTo>
                  <a:lnTo>
                    <a:pt x="66740" y="30631"/>
                  </a:lnTo>
                  <a:cubicBezTo>
                    <a:pt x="66740" y="29685"/>
                    <a:pt x="66447" y="28739"/>
                    <a:pt x="65892" y="27956"/>
                  </a:cubicBezTo>
                  <a:cubicBezTo>
                    <a:pt x="54606" y="11385"/>
                    <a:pt x="32098" y="33"/>
                    <a:pt x="6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41"/>
            <p:cNvSpPr/>
            <p:nvPr/>
          </p:nvSpPr>
          <p:spPr>
            <a:xfrm>
              <a:off x="2277675" y="4946800"/>
              <a:ext cx="3045075" cy="433850"/>
            </a:xfrm>
            <a:custGeom>
              <a:avLst/>
              <a:gdLst/>
              <a:ahLst/>
              <a:cxnLst/>
              <a:rect l="l" t="t" r="r" b="b"/>
              <a:pathLst>
                <a:path w="121803" h="17354" extrusionOk="0">
                  <a:moveTo>
                    <a:pt x="10145" y="0"/>
                  </a:moveTo>
                  <a:cubicBezTo>
                    <a:pt x="4534" y="0"/>
                    <a:pt x="0" y="4534"/>
                    <a:pt x="0" y="10145"/>
                  </a:cubicBezTo>
                  <a:lnTo>
                    <a:pt x="0" y="17354"/>
                  </a:lnTo>
                  <a:lnTo>
                    <a:pt x="121803" y="17354"/>
                  </a:lnTo>
                  <a:lnTo>
                    <a:pt x="121803" y="10145"/>
                  </a:lnTo>
                  <a:cubicBezTo>
                    <a:pt x="121803" y="4534"/>
                    <a:pt x="117269" y="0"/>
                    <a:pt x="11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41"/>
            <p:cNvSpPr/>
            <p:nvPr/>
          </p:nvSpPr>
          <p:spPr>
            <a:xfrm>
              <a:off x="4763300" y="4946800"/>
              <a:ext cx="559450" cy="433850"/>
            </a:xfrm>
            <a:custGeom>
              <a:avLst/>
              <a:gdLst/>
              <a:ahLst/>
              <a:cxnLst/>
              <a:rect l="l" t="t" r="r" b="b"/>
              <a:pathLst>
                <a:path w="22378" h="17354" extrusionOk="0">
                  <a:moveTo>
                    <a:pt x="1" y="0"/>
                  </a:moveTo>
                  <a:cubicBezTo>
                    <a:pt x="5611" y="0"/>
                    <a:pt x="10145" y="4534"/>
                    <a:pt x="10145" y="10145"/>
                  </a:cubicBezTo>
                  <a:lnTo>
                    <a:pt x="10145" y="17354"/>
                  </a:lnTo>
                  <a:lnTo>
                    <a:pt x="22378" y="17354"/>
                  </a:lnTo>
                  <a:lnTo>
                    <a:pt x="22378" y="10145"/>
                  </a:lnTo>
                  <a:cubicBezTo>
                    <a:pt x="22378" y="4534"/>
                    <a:pt x="17844" y="0"/>
                    <a:pt x="12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0" name="Google Shape;12740;p41"/>
          <p:cNvGrpSpPr/>
          <p:nvPr/>
        </p:nvGrpSpPr>
        <p:grpSpPr>
          <a:xfrm>
            <a:off x="5412630" y="441815"/>
            <a:ext cx="451287" cy="515051"/>
            <a:chOff x="1583675" y="314775"/>
            <a:chExt cx="4433075" cy="5054477"/>
          </a:xfrm>
        </p:grpSpPr>
        <p:sp>
          <p:nvSpPr>
            <p:cNvPr id="12741" name="Google Shape;12741;p41"/>
            <p:cNvSpPr/>
            <p:nvPr/>
          </p:nvSpPr>
          <p:spPr>
            <a:xfrm>
              <a:off x="4659741" y="2530475"/>
              <a:ext cx="553750" cy="1583725"/>
            </a:xfrm>
            <a:custGeom>
              <a:avLst/>
              <a:gdLst/>
              <a:ahLst/>
              <a:cxnLst/>
              <a:rect l="l" t="t" r="r" b="b"/>
              <a:pathLst>
                <a:path w="22150" h="63349" extrusionOk="0">
                  <a:moveTo>
                    <a:pt x="1" y="0"/>
                  </a:moveTo>
                  <a:lnTo>
                    <a:pt x="1" y="50692"/>
                  </a:lnTo>
                  <a:lnTo>
                    <a:pt x="8156" y="55356"/>
                  </a:lnTo>
                  <a:lnTo>
                    <a:pt x="22149" y="63348"/>
                  </a:lnTo>
                  <a:lnTo>
                    <a:pt x="22149" y="19018"/>
                  </a:lnTo>
                  <a:lnTo>
                    <a:pt x="8156" y="701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41"/>
            <p:cNvSpPr/>
            <p:nvPr/>
          </p:nvSpPr>
          <p:spPr>
            <a:xfrm>
              <a:off x="2386934" y="2530475"/>
              <a:ext cx="553750" cy="1583725"/>
            </a:xfrm>
            <a:custGeom>
              <a:avLst/>
              <a:gdLst/>
              <a:ahLst/>
              <a:cxnLst/>
              <a:rect l="l" t="t" r="r" b="b"/>
              <a:pathLst>
                <a:path w="22150" h="63349" extrusionOk="0">
                  <a:moveTo>
                    <a:pt x="22150" y="0"/>
                  </a:moveTo>
                  <a:lnTo>
                    <a:pt x="13995" y="7014"/>
                  </a:lnTo>
                  <a:lnTo>
                    <a:pt x="1" y="19018"/>
                  </a:lnTo>
                  <a:lnTo>
                    <a:pt x="1" y="63348"/>
                  </a:lnTo>
                  <a:lnTo>
                    <a:pt x="13995" y="55356"/>
                  </a:lnTo>
                  <a:lnTo>
                    <a:pt x="22150" y="50692"/>
                  </a:lnTo>
                  <a:lnTo>
                    <a:pt x="221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41"/>
            <p:cNvSpPr/>
            <p:nvPr/>
          </p:nvSpPr>
          <p:spPr>
            <a:xfrm>
              <a:off x="2929250" y="314775"/>
              <a:ext cx="1741925" cy="3483000"/>
            </a:xfrm>
            <a:custGeom>
              <a:avLst/>
              <a:gdLst/>
              <a:ahLst/>
              <a:cxnLst/>
              <a:rect l="l" t="t" r="r" b="b"/>
              <a:pathLst>
                <a:path w="69677" h="139320" extrusionOk="0">
                  <a:moveTo>
                    <a:pt x="34839" y="0"/>
                  </a:moveTo>
                  <a:cubicBezTo>
                    <a:pt x="23617" y="5839"/>
                    <a:pt x="14614" y="14712"/>
                    <a:pt x="8547" y="25281"/>
                  </a:cubicBezTo>
                  <a:cubicBezTo>
                    <a:pt x="3067" y="34904"/>
                    <a:pt x="1" y="45929"/>
                    <a:pt x="1" y="57444"/>
                  </a:cubicBezTo>
                  <a:lnTo>
                    <a:pt x="1" y="139320"/>
                  </a:lnTo>
                  <a:lnTo>
                    <a:pt x="69677" y="139320"/>
                  </a:lnTo>
                  <a:lnTo>
                    <a:pt x="69677" y="57444"/>
                  </a:lnTo>
                  <a:cubicBezTo>
                    <a:pt x="69677" y="45929"/>
                    <a:pt x="66610" y="34904"/>
                    <a:pt x="61130" y="25281"/>
                  </a:cubicBezTo>
                  <a:cubicBezTo>
                    <a:pt x="60837" y="24791"/>
                    <a:pt x="60576" y="24335"/>
                    <a:pt x="60282" y="23845"/>
                  </a:cubicBezTo>
                  <a:cubicBezTo>
                    <a:pt x="54247" y="13929"/>
                    <a:pt x="45538" y="5578"/>
                    <a:pt x="34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4" name="Google Shape;12744;p41"/>
            <p:cNvSpPr/>
            <p:nvPr/>
          </p:nvSpPr>
          <p:spPr>
            <a:xfrm>
              <a:off x="2929250" y="314775"/>
              <a:ext cx="1024300" cy="3483000"/>
            </a:xfrm>
            <a:custGeom>
              <a:avLst/>
              <a:gdLst/>
              <a:ahLst/>
              <a:cxnLst/>
              <a:rect l="l" t="t" r="r" b="b"/>
              <a:pathLst>
                <a:path w="40972" h="139320" extrusionOk="0">
                  <a:moveTo>
                    <a:pt x="34839" y="0"/>
                  </a:moveTo>
                  <a:cubicBezTo>
                    <a:pt x="23617" y="5839"/>
                    <a:pt x="14614" y="14712"/>
                    <a:pt x="8547" y="25281"/>
                  </a:cubicBezTo>
                  <a:cubicBezTo>
                    <a:pt x="3067" y="34904"/>
                    <a:pt x="1" y="45929"/>
                    <a:pt x="1" y="57444"/>
                  </a:cubicBezTo>
                  <a:lnTo>
                    <a:pt x="1" y="139320"/>
                  </a:lnTo>
                  <a:lnTo>
                    <a:pt x="12233" y="139320"/>
                  </a:lnTo>
                  <a:lnTo>
                    <a:pt x="12233" y="57444"/>
                  </a:lnTo>
                  <a:cubicBezTo>
                    <a:pt x="12233" y="45929"/>
                    <a:pt x="15299" y="34904"/>
                    <a:pt x="20779" y="25281"/>
                  </a:cubicBezTo>
                  <a:cubicBezTo>
                    <a:pt x="25705" y="16702"/>
                    <a:pt x="32555" y="9264"/>
                    <a:pt x="40971" y="3621"/>
                  </a:cubicBezTo>
                  <a:cubicBezTo>
                    <a:pt x="39014" y="2316"/>
                    <a:pt x="36959" y="1109"/>
                    <a:pt x="34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5" name="Google Shape;12745;p41"/>
            <p:cNvSpPr/>
            <p:nvPr/>
          </p:nvSpPr>
          <p:spPr>
            <a:xfrm>
              <a:off x="3142900" y="314775"/>
              <a:ext cx="1314625" cy="632850"/>
            </a:xfrm>
            <a:custGeom>
              <a:avLst/>
              <a:gdLst/>
              <a:ahLst/>
              <a:cxnLst/>
              <a:rect l="l" t="t" r="r" b="b"/>
              <a:pathLst>
                <a:path w="52585" h="25314" extrusionOk="0">
                  <a:moveTo>
                    <a:pt x="26293" y="0"/>
                  </a:moveTo>
                  <a:cubicBezTo>
                    <a:pt x="15071" y="5872"/>
                    <a:pt x="6068" y="14744"/>
                    <a:pt x="1" y="25313"/>
                  </a:cubicBezTo>
                  <a:lnTo>
                    <a:pt x="52584" y="25313"/>
                  </a:lnTo>
                  <a:cubicBezTo>
                    <a:pt x="52291" y="24857"/>
                    <a:pt x="52030" y="24367"/>
                    <a:pt x="51736" y="23911"/>
                  </a:cubicBezTo>
                  <a:cubicBezTo>
                    <a:pt x="45701" y="13929"/>
                    <a:pt x="36992" y="5578"/>
                    <a:pt x="2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41"/>
            <p:cNvSpPr/>
            <p:nvPr/>
          </p:nvSpPr>
          <p:spPr>
            <a:xfrm>
              <a:off x="1583675" y="4103477"/>
              <a:ext cx="4433075" cy="1265775"/>
            </a:xfrm>
            <a:custGeom>
              <a:avLst/>
              <a:gdLst/>
              <a:ahLst/>
              <a:cxnLst/>
              <a:rect l="l" t="t" r="r" b="b"/>
              <a:pathLst>
                <a:path w="177323" h="50631" extrusionOk="0">
                  <a:moveTo>
                    <a:pt x="67230" y="0"/>
                  </a:moveTo>
                  <a:cubicBezTo>
                    <a:pt x="65827" y="0"/>
                    <a:pt x="64515" y="2"/>
                    <a:pt x="63316" y="5"/>
                  </a:cubicBezTo>
                  <a:cubicBezTo>
                    <a:pt x="56988" y="5"/>
                    <a:pt x="50659" y="5844"/>
                    <a:pt x="50659" y="12661"/>
                  </a:cubicBezTo>
                  <a:lnTo>
                    <a:pt x="38003" y="12661"/>
                  </a:lnTo>
                  <a:cubicBezTo>
                    <a:pt x="31675" y="12661"/>
                    <a:pt x="25346" y="18990"/>
                    <a:pt x="25346" y="25318"/>
                  </a:cubicBezTo>
                  <a:lnTo>
                    <a:pt x="25314" y="25318"/>
                  </a:lnTo>
                  <a:cubicBezTo>
                    <a:pt x="11320" y="25318"/>
                    <a:pt x="1" y="36670"/>
                    <a:pt x="1" y="50631"/>
                  </a:cubicBezTo>
                  <a:lnTo>
                    <a:pt x="177322" y="50631"/>
                  </a:lnTo>
                  <a:cubicBezTo>
                    <a:pt x="177322" y="36670"/>
                    <a:pt x="166003" y="25318"/>
                    <a:pt x="152009" y="25318"/>
                  </a:cubicBezTo>
                  <a:lnTo>
                    <a:pt x="151977" y="25318"/>
                  </a:lnTo>
                  <a:cubicBezTo>
                    <a:pt x="151977" y="18990"/>
                    <a:pt x="145648" y="12661"/>
                    <a:pt x="139320" y="12661"/>
                  </a:cubicBezTo>
                  <a:lnTo>
                    <a:pt x="126664" y="12661"/>
                  </a:lnTo>
                  <a:cubicBezTo>
                    <a:pt x="126664" y="6137"/>
                    <a:pt x="121412" y="5"/>
                    <a:pt x="114007" y="5"/>
                  </a:cubicBezTo>
                  <a:cubicBezTo>
                    <a:pt x="110270" y="43"/>
                    <a:pt x="105439" y="56"/>
                    <a:pt x="100157" y="56"/>
                  </a:cubicBezTo>
                  <a:cubicBezTo>
                    <a:pt x="89199" y="56"/>
                    <a:pt x="76303" y="0"/>
                    <a:pt x="67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41"/>
            <p:cNvSpPr/>
            <p:nvPr/>
          </p:nvSpPr>
          <p:spPr>
            <a:xfrm>
              <a:off x="1583675" y="4420002"/>
              <a:ext cx="1255900" cy="949250"/>
            </a:xfrm>
            <a:custGeom>
              <a:avLst/>
              <a:gdLst/>
              <a:ahLst/>
              <a:cxnLst/>
              <a:rect l="l" t="t" r="r" b="b"/>
              <a:pathLst>
                <a:path w="50236" h="37970" extrusionOk="0">
                  <a:moveTo>
                    <a:pt x="38003" y="0"/>
                  </a:moveTo>
                  <a:cubicBezTo>
                    <a:pt x="31675" y="0"/>
                    <a:pt x="25346" y="6329"/>
                    <a:pt x="25346" y="12657"/>
                  </a:cubicBezTo>
                  <a:lnTo>
                    <a:pt x="25314" y="12657"/>
                  </a:lnTo>
                  <a:cubicBezTo>
                    <a:pt x="11320" y="12657"/>
                    <a:pt x="1" y="24009"/>
                    <a:pt x="1" y="37970"/>
                  </a:cubicBezTo>
                  <a:lnTo>
                    <a:pt x="12233" y="37970"/>
                  </a:lnTo>
                  <a:cubicBezTo>
                    <a:pt x="12233" y="24009"/>
                    <a:pt x="23552" y="12657"/>
                    <a:pt x="37546" y="12657"/>
                  </a:cubicBezTo>
                  <a:lnTo>
                    <a:pt x="37579" y="12657"/>
                  </a:lnTo>
                  <a:cubicBezTo>
                    <a:pt x="37579" y="6329"/>
                    <a:pt x="43907" y="0"/>
                    <a:pt x="50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41"/>
            <p:cNvSpPr/>
            <p:nvPr/>
          </p:nvSpPr>
          <p:spPr>
            <a:xfrm>
              <a:off x="2850150" y="4102777"/>
              <a:ext cx="609200" cy="317250"/>
            </a:xfrm>
            <a:custGeom>
              <a:avLst/>
              <a:gdLst/>
              <a:ahLst/>
              <a:cxnLst/>
              <a:rect l="l" t="t" r="r" b="b"/>
              <a:pathLst>
                <a:path w="24368" h="12690" extrusionOk="0">
                  <a:moveTo>
                    <a:pt x="12657" y="0"/>
                  </a:moveTo>
                  <a:cubicBezTo>
                    <a:pt x="6329" y="33"/>
                    <a:pt x="0" y="5872"/>
                    <a:pt x="0" y="12689"/>
                  </a:cubicBezTo>
                  <a:lnTo>
                    <a:pt x="12233" y="12689"/>
                  </a:lnTo>
                  <a:cubicBezTo>
                    <a:pt x="12233" y="6068"/>
                    <a:pt x="18235" y="359"/>
                    <a:pt x="24367" y="33"/>
                  </a:cubicBezTo>
                  <a:cubicBezTo>
                    <a:pt x="19931" y="33"/>
                    <a:pt x="15886" y="0"/>
                    <a:pt x="12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41"/>
            <p:cNvSpPr/>
            <p:nvPr/>
          </p:nvSpPr>
          <p:spPr>
            <a:xfrm>
              <a:off x="3459325" y="4114175"/>
              <a:ext cx="752725" cy="1975"/>
            </a:xfrm>
            <a:custGeom>
              <a:avLst/>
              <a:gdLst/>
              <a:ahLst/>
              <a:cxnLst/>
              <a:rect l="l" t="t" r="r" b="b"/>
              <a:pathLst>
                <a:path w="30109" h="79" extrusionOk="0">
                  <a:moveTo>
                    <a:pt x="522" y="0"/>
                  </a:moveTo>
                  <a:cubicBezTo>
                    <a:pt x="359" y="0"/>
                    <a:pt x="196" y="33"/>
                    <a:pt x="0" y="33"/>
                  </a:cubicBezTo>
                  <a:cubicBezTo>
                    <a:pt x="6759" y="56"/>
                    <a:pt x="14447" y="79"/>
                    <a:pt x="21600" y="79"/>
                  </a:cubicBezTo>
                  <a:cubicBezTo>
                    <a:pt x="24562" y="79"/>
                    <a:pt x="27433" y="75"/>
                    <a:pt x="30109" y="65"/>
                  </a:cubicBezTo>
                  <a:cubicBezTo>
                    <a:pt x="19279" y="65"/>
                    <a:pt x="7797" y="0"/>
                    <a:pt x="522" y="0"/>
                  </a:cubicBezTo>
                  <a:close/>
                </a:path>
              </a:pathLst>
            </a:custGeom>
            <a:solidFill>
              <a:srgbClr val="047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41"/>
            <p:cNvSpPr/>
            <p:nvPr/>
          </p:nvSpPr>
          <p:spPr>
            <a:xfrm>
              <a:off x="3166550" y="3797750"/>
              <a:ext cx="1267325" cy="317250"/>
            </a:xfrm>
            <a:custGeom>
              <a:avLst/>
              <a:gdLst/>
              <a:ahLst/>
              <a:cxnLst/>
              <a:rect l="l" t="t" r="r" b="b"/>
              <a:pathLst>
                <a:path w="50693" h="12690" extrusionOk="0">
                  <a:moveTo>
                    <a:pt x="6362" y="1"/>
                  </a:moveTo>
                  <a:lnTo>
                    <a:pt x="1" y="12690"/>
                  </a:lnTo>
                  <a:lnTo>
                    <a:pt x="50692" y="12690"/>
                  </a:lnTo>
                  <a:lnTo>
                    <a:pt x="443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1" name="Google Shape;12751;p41"/>
            <p:cNvSpPr/>
            <p:nvPr/>
          </p:nvSpPr>
          <p:spPr>
            <a:xfrm>
              <a:off x="3166550" y="3797750"/>
              <a:ext cx="464875" cy="316450"/>
            </a:xfrm>
            <a:custGeom>
              <a:avLst/>
              <a:gdLst/>
              <a:ahLst/>
              <a:cxnLst/>
              <a:rect l="l" t="t" r="r" b="b"/>
              <a:pathLst>
                <a:path w="18595" h="12658" extrusionOk="0">
                  <a:moveTo>
                    <a:pt x="6362" y="1"/>
                  </a:moveTo>
                  <a:lnTo>
                    <a:pt x="1" y="12657"/>
                  </a:lnTo>
                  <a:lnTo>
                    <a:pt x="12233" y="12657"/>
                  </a:lnTo>
                  <a:lnTo>
                    <a:pt x="18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2" name="Google Shape;12752;p41"/>
            <p:cNvSpPr/>
            <p:nvPr/>
          </p:nvSpPr>
          <p:spPr>
            <a:xfrm>
              <a:off x="3325575" y="1657900"/>
              <a:ext cx="949275" cy="950075"/>
            </a:xfrm>
            <a:custGeom>
              <a:avLst/>
              <a:gdLst/>
              <a:ahLst/>
              <a:cxnLst/>
              <a:rect l="l" t="t" r="r" b="b"/>
              <a:pathLst>
                <a:path w="37971" h="38003" extrusionOk="0">
                  <a:moveTo>
                    <a:pt x="18986" y="0"/>
                  </a:moveTo>
                  <a:cubicBezTo>
                    <a:pt x="8482" y="0"/>
                    <a:pt x="1" y="8514"/>
                    <a:pt x="1" y="18985"/>
                  </a:cubicBezTo>
                  <a:cubicBezTo>
                    <a:pt x="1" y="29489"/>
                    <a:pt x="8482" y="38002"/>
                    <a:pt x="18986" y="38002"/>
                  </a:cubicBezTo>
                  <a:cubicBezTo>
                    <a:pt x="29489" y="38002"/>
                    <a:pt x="37970" y="29489"/>
                    <a:pt x="37970" y="18985"/>
                  </a:cubicBezTo>
                  <a:cubicBezTo>
                    <a:pt x="37970" y="8514"/>
                    <a:pt x="29489" y="0"/>
                    <a:pt x="18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41"/>
            <p:cNvSpPr/>
            <p:nvPr/>
          </p:nvSpPr>
          <p:spPr>
            <a:xfrm>
              <a:off x="2929250" y="3481350"/>
              <a:ext cx="1741925" cy="316425"/>
            </a:xfrm>
            <a:custGeom>
              <a:avLst/>
              <a:gdLst/>
              <a:ahLst/>
              <a:cxnLst/>
              <a:rect l="l" t="t" r="r" b="b"/>
              <a:pathLst>
                <a:path w="69677" h="12657" extrusionOk="0">
                  <a:moveTo>
                    <a:pt x="1" y="0"/>
                  </a:moveTo>
                  <a:lnTo>
                    <a:pt x="1" y="12657"/>
                  </a:lnTo>
                  <a:lnTo>
                    <a:pt x="69677" y="12657"/>
                  </a:lnTo>
                  <a:lnTo>
                    <a:pt x="69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41"/>
            <p:cNvSpPr/>
            <p:nvPr/>
          </p:nvSpPr>
          <p:spPr>
            <a:xfrm>
              <a:off x="3407125" y="4349052"/>
              <a:ext cx="152525" cy="576575"/>
            </a:xfrm>
            <a:custGeom>
              <a:avLst/>
              <a:gdLst/>
              <a:ahLst/>
              <a:cxnLst/>
              <a:rect l="l" t="t" r="r" b="b"/>
              <a:pathLst>
                <a:path w="6101" h="23063" extrusionOk="0">
                  <a:moveTo>
                    <a:pt x="3067" y="0"/>
                  </a:moveTo>
                  <a:cubicBezTo>
                    <a:pt x="1371" y="0"/>
                    <a:pt x="1" y="1370"/>
                    <a:pt x="1" y="3067"/>
                  </a:cubicBezTo>
                  <a:lnTo>
                    <a:pt x="1" y="19996"/>
                  </a:lnTo>
                  <a:cubicBezTo>
                    <a:pt x="1" y="21693"/>
                    <a:pt x="1371" y="23063"/>
                    <a:pt x="3067" y="23063"/>
                  </a:cubicBezTo>
                  <a:cubicBezTo>
                    <a:pt x="4731" y="23063"/>
                    <a:pt x="6101" y="21693"/>
                    <a:pt x="6101" y="19996"/>
                  </a:cubicBezTo>
                  <a:lnTo>
                    <a:pt x="6101" y="3067"/>
                  </a:lnTo>
                  <a:cubicBezTo>
                    <a:pt x="6101" y="1370"/>
                    <a:pt x="4731" y="0"/>
                    <a:pt x="3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41"/>
            <p:cNvSpPr/>
            <p:nvPr/>
          </p:nvSpPr>
          <p:spPr>
            <a:xfrm>
              <a:off x="4040775" y="4349052"/>
              <a:ext cx="152525" cy="576575"/>
            </a:xfrm>
            <a:custGeom>
              <a:avLst/>
              <a:gdLst/>
              <a:ahLst/>
              <a:cxnLst/>
              <a:rect l="l" t="t" r="r" b="b"/>
              <a:pathLst>
                <a:path w="6101" h="23063" extrusionOk="0">
                  <a:moveTo>
                    <a:pt x="3034" y="0"/>
                  </a:moveTo>
                  <a:cubicBezTo>
                    <a:pt x="1338" y="0"/>
                    <a:pt x="0" y="1370"/>
                    <a:pt x="0" y="3067"/>
                  </a:cubicBezTo>
                  <a:lnTo>
                    <a:pt x="0" y="19996"/>
                  </a:lnTo>
                  <a:cubicBezTo>
                    <a:pt x="0" y="21693"/>
                    <a:pt x="1338" y="23063"/>
                    <a:pt x="3034" y="23063"/>
                  </a:cubicBezTo>
                  <a:cubicBezTo>
                    <a:pt x="4730" y="23063"/>
                    <a:pt x="6100" y="21693"/>
                    <a:pt x="6100" y="19996"/>
                  </a:cubicBezTo>
                  <a:lnTo>
                    <a:pt x="6100" y="3067"/>
                  </a:lnTo>
                  <a:cubicBezTo>
                    <a:pt x="6100" y="1370"/>
                    <a:pt x="4730" y="0"/>
                    <a:pt x="3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41"/>
            <p:cNvSpPr/>
            <p:nvPr/>
          </p:nvSpPr>
          <p:spPr>
            <a:xfrm>
              <a:off x="3248925" y="1581225"/>
              <a:ext cx="1102575" cy="1102575"/>
            </a:xfrm>
            <a:custGeom>
              <a:avLst/>
              <a:gdLst/>
              <a:ahLst/>
              <a:cxnLst/>
              <a:rect l="l" t="t" r="r" b="b"/>
              <a:pathLst>
                <a:path w="44103" h="44103" extrusionOk="0">
                  <a:moveTo>
                    <a:pt x="22052" y="6133"/>
                  </a:moveTo>
                  <a:cubicBezTo>
                    <a:pt x="30826" y="6133"/>
                    <a:pt x="38003" y="13277"/>
                    <a:pt x="38003" y="22052"/>
                  </a:cubicBezTo>
                  <a:cubicBezTo>
                    <a:pt x="38003" y="30859"/>
                    <a:pt x="30826" y="38003"/>
                    <a:pt x="22052" y="38003"/>
                  </a:cubicBezTo>
                  <a:cubicBezTo>
                    <a:pt x="13277" y="38003"/>
                    <a:pt x="6100" y="30859"/>
                    <a:pt x="6100" y="22052"/>
                  </a:cubicBezTo>
                  <a:cubicBezTo>
                    <a:pt x="6100" y="13277"/>
                    <a:pt x="13277" y="6133"/>
                    <a:pt x="22052" y="6133"/>
                  </a:cubicBezTo>
                  <a:close/>
                  <a:moveTo>
                    <a:pt x="22052" y="1"/>
                  </a:moveTo>
                  <a:cubicBezTo>
                    <a:pt x="9884" y="1"/>
                    <a:pt x="1" y="9917"/>
                    <a:pt x="1" y="22052"/>
                  </a:cubicBezTo>
                  <a:cubicBezTo>
                    <a:pt x="1" y="34219"/>
                    <a:pt x="9884" y="44103"/>
                    <a:pt x="22052" y="44103"/>
                  </a:cubicBezTo>
                  <a:cubicBezTo>
                    <a:pt x="34219" y="44103"/>
                    <a:pt x="44103" y="34219"/>
                    <a:pt x="44103" y="22052"/>
                  </a:cubicBezTo>
                  <a:cubicBezTo>
                    <a:pt x="44103" y="9917"/>
                    <a:pt x="34219" y="1"/>
                    <a:pt x="2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 Placeholder 4">
            <a:extLst>
              <a:ext uri="{FF2B5EF4-FFF2-40B4-BE49-F238E27FC236}">
                <a16:creationId xmlns:a16="http://schemas.microsoft.com/office/drawing/2014/main" id="{A35AAA40-A983-18DE-9DB8-DA0FA57108C6}"/>
              </a:ext>
            </a:extLst>
          </p:cNvPr>
          <p:cNvSpPr>
            <a:spLocks noGrp="1"/>
          </p:cNvSpPr>
          <p:nvPr>
            <p:ph type="body" idx="2"/>
          </p:nvPr>
        </p:nvSpPr>
        <p:spPr>
          <a:xfrm>
            <a:off x="3116024" y="4215555"/>
            <a:ext cx="2911800" cy="1418400"/>
          </a:xfrm>
        </p:spPr>
        <p:txBody>
          <a:bodyPr/>
          <a:lstStyle/>
          <a:p>
            <a:pPr marL="139700" indent="0">
              <a:buNone/>
            </a:pPr>
            <a:r>
              <a:rPr lang="en-US" sz="1100" i="1" dirty="0">
                <a:solidFill>
                  <a:schemeClr val="accent3"/>
                </a:solidFill>
                <a:latin typeface="Calibri" panose="020F0502020204030204" pitchFamily="34" charset="0"/>
                <a:cs typeface="Calibri" panose="020F0502020204030204" pitchFamily="34" charset="0"/>
              </a:rPr>
              <a:t>https://</a:t>
            </a:r>
            <a:r>
              <a:rPr lang="en-US" sz="1100" i="1" dirty="0" err="1">
                <a:solidFill>
                  <a:schemeClr val="accent3"/>
                </a:solidFill>
                <a:latin typeface="Calibri" panose="020F0502020204030204" pitchFamily="34" charset="0"/>
                <a:cs typeface="Calibri" panose="020F0502020204030204" pitchFamily="34" charset="0"/>
              </a:rPr>
              <a:t>huggingface.co</a:t>
            </a:r>
            <a:r>
              <a:rPr lang="en-US" sz="1100" i="1" dirty="0">
                <a:solidFill>
                  <a:schemeClr val="accent3"/>
                </a:solidFill>
                <a:latin typeface="Calibri" panose="020F0502020204030204" pitchFamily="34" charset="0"/>
                <a:cs typeface="Calibri" panose="020F0502020204030204" pitchFamily="34" charset="0"/>
              </a:rPr>
              <a:t>/blog/deep-</a:t>
            </a:r>
            <a:r>
              <a:rPr lang="en-US" sz="1100" i="1" dirty="0" err="1">
                <a:solidFill>
                  <a:schemeClr val="accent3"/>
                </a:solidFill>
                <a:latin typeface="Calibri" panose="020F0502020204030204" pitchFamily="34" charset="0"/>
                <a:cs typeface="Calibri" panose="020F0502020204030204" pitchFamily="34" charset="0"/>
              </a:rPr>
              <a:t>rl</a:t>
            </a:r>
            <a:r>
              <a:rPr lang="en-US" sz="1100" i="1" dirty="0">
                <a:solidFill>
                  <a:schemeClr val="accent3"/>
                </a:solidFill>
                <a:latin typeface="Calibri" panose="020F0502020204030204" pitchFamily="34" charset="0"/>
                <a:cs typeface="Calibri" panose="020F0502020204030204" pitchFamily="34" charset="0"/>
              </a:rPr>
              <a:t>-intro</a:t>
            </a:r>
          </a:p>
        </p:txBody>
      </p:sp>
      <p:pic>
        <p:nvPicPr>
          <p:cNvPr id="3074" name="Picture 2" descr="Value based RL">
            <a:extLst>
              <a:ext uri="{FF2B5EF4-FFF2-40B4-BE49-F238E27FC236}">
                <a16:creationId xmlns:a16="http://schemas.microsoft.com/office/drawing/2014/main" id="{38105FCD-2FA7-6204-BA0F-11FC83590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30" y="956866"/>
            <a:ext cx="5740189" cy="3226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19"/>
        <p:cNvGrpSpPr/>
        <p:nvPr/>
      </p:nvGrpSpPr>
      <p:grpSpPr>
        <a:xfrm>
          <a:off x="0" y="0"/>
          <a:ext cx="0" cy="0"/>
          <a:chOff x="0" y="0"/>
          <a:chExt cx="0" cy="0"/>
        </a:xfrm>
      </p:grpSpPr>
      <p:sp>
        <p:nvSpPr>
          <p:cNvPr id="13020" name="Google Shape;13020;p48"/>
          <p:cNvSpPr txBox="1">
            <a:spLocks noGrp="1"/>
          </p:cNvSpPr>
          <p:nvPr>
            <p:ph type="title"/>
          </p:nvPr>
        </p:nvSpPr>
        <p:spPr>
          <a:xfrm>
            <a:off x="3316375" y="2079347"/>
            <a:ext cx="5064000" cy="1946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400" dirty="0"/>
              <a:t>The Environment</a:t>
            </a:r>
            <a:endParaRPr sz="5400" dirty="0"/>
          </a:p>
        </p:txBody>
      </p:sp>
      <p:sp>
        <p:nvSpPr>
          <p:cNvPr id="13021" name="Google Shape;13021;p48"/>
          <p:cNvSpPr txBox="1">
            <a:spLocks noGrp="1"/>
          </p:cNvSpPr>
          <p:nvPr>
            <p:ph type="subTitle" idx="1"/>
          </p:nvPr>
        </p:nvSpPr>
        <p:spPr>
          <a:xfrm>
            <a:off x="3832350" y="3859522"/>
            <a:ext cx="4548000" cy="522900"/>
          </a:xfrm>
          <a:prstGeom prst="rect">
            <a:avLst/>
          </a:prstGeom>
        </p:spPr>
        <p:txBody>
          <a:bodyPr spcFirstLastPara="1" wrap="square" lIns="91425" tIns="91425" rIns="137150" bIns="91425" anchor="t" anchorCtr="0">
            <a:noAutofit/>
          </a:bodyPr>
          <a:lstStyle/>
          <a:p>
            <a:pPr marL="0" lvl="0" indent="0" algn="r" rtl="0">
              <a:spcBef>
                <a:spcPts val="0"/>
              </a:spcBef>
              <a:spcAft>
                <a:spcPts val="0"/>
              </a:spcAft>
              <a:buNone/>
            </a:pPr>
            <a:r>
              <a:rPr lang="en-US" b="1" dirty="0">
                <a:latin typeface="Calibri" panose="020F0502020204030204" pitchFamily="34" charset="0"/>
                <a:cs typeface="Calibri" panose="020F0502020204030204" pitchFamily="34" charset="0"/>
              </a:rPr>
              <a:t>Simulating the Moon’s Terrain</a:t>
            </a:r>
            <a:endParaRPr b="1" dirty="0">
              <a:latin typeface="Calibri" panose="020F0502020204030204" pitchFamily="34" charset="0"/>
              <a:cs typeface="Calibri" panose="020F0502020204030204" pitchFamily="34" charset="0"/>
            </a:endParaRPr>
          </a:p>
        </p:txBody>
      </p:sp>
      <p:sp>
        <p:nvSpPr>
          <p:cNvPr id="13022" name="Google Shape;13022;p48"/>
          <p:cNvSpPr txBox="1">
            <a:spLocks noGrp="1"/>
          </p:cNvSpPr>
          <p:nvPr>
            <p:ph type="title" idx="2"/>
          </p:nvPr>
        </p:nvSpPr>
        <p:spPr>
          <a:xfrm>
            <a:off x="6850053" y="1103631"/>
            <a:ext cx="1431600" cy="77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023" name="Google Shape;13023;p48"/>
          <p:cNvSpPr/>
          <p:nvPr/>
        </p:nvSpPr>
        <p:spPr>
          <a:xfrm>
            <a:off x="6948753" y="808745"/>
            <a:ext cx="1234200" cy="1234200"/>
          </a:xfrm>
          <a:prstGeom prst="arc">
            <a:avLst>
              <a:gd name="adj1" fmla="val 2424192"/>
              <a:gd name="adj2" fmla="val 19480270"/>
            </a:avLst>
          </a:pr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3024" name="Google Shape;13024;p48"/>
          <p:cNvGrpSpPr/>
          <p:nvPr/>
        </p:nvGrpSpPr>
        <p:grpSpPr>
          <a:xfrm>
            <a:off x="1003410" y="1471484"/>
            <a:ext cx="2208818" cy="2477762"/>
            <a:chOff x="1169925" y="1579775"/>
            <a:chExt cx="2090100" cy="2344590"/>
          </a:xfrm>
        </p:grpSpPr>
        <p:sp>
          <p:nvSpPr>
            <p:cNvPr id="13025" name="Google Shape;13025;p48"/>
            <p:cNvSpPr/>
            <p:nvPr/>
          </p:nvSpPr>
          <p:spPr>
            <a:xfrm>
              <a:off x="1417357" y="2092835"/>
              <a:ext cx="1589396" cy="1589077"/>
            </a:xfrm>
            <a:custGeom>
              <a:avLst/>
              <a:gdLst/>
              <a:ahLst/>
              <a:cxnLst/>
              <a:rect l="l" t="t" r="r" b="b"/>
              <a:pathLst>
                <a:path w="54769" h="54758" extrusionOk="0">
                  <a:moveTo>
                    <a:pt x="27385" y="1"/>
                  </a:moveTo>
                  <a:cubicBezTo>
                    <a:pt x="12264" y="1"/>
                    <a:pt x="0" y="12264"/>
                    <a:pt x="0" y="27385"/>
                  </a:cubicBezTo>
                  <a:cubicBezTo>
                    <a:pt x="0" y="42506"/>
                    <a:pt x="12264" y="54758"/>
                    <a:pt x="27385" y="54758"/>
                  </a:cubicBezTo>
                  <a:cubicBezTo>
                    <a:pt x="42506" y="54758"/>
                    <a:pt x="54757" y="42506"/>
                    <a:pt x="54757" y="27385"/>
                  </a:cubicBezTo>
                  <a:cubicBezTo>
                    <a:pt x="54769" y="12264"/>
                    <a:pt x="42506" y="1"/>
                    <a:pt x="27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6" name="Google Shape;13026;p48"/>
            <p:cNvSpPr/>
            <p:nvPr/>
          </p:nvSpPr>
          <p:spPr>
            <a:xfrm>
              <a:off x="1207286" y="2597277"/>
              <a:ext cx="857251" cy="1049392"/>
            </a:xfrm>
            <a:custGeom>
              <a:avLst/>
              <a:gdLst/>
              <a:ahLst/>
              <a:cxnLst/>
              <a:rect l="l" t="t" r="r" b="b"/>
              <a:pathLst>
                <a:path w="29540" h="36161" extrusionOk="0">
                  <a:moveTo>
                    <a:pt x="19312" y="1"/>
                  </a:moveTo>
                  <a:cubicBezTo>
                    <a:pt x="19312" y="1"/>
                    <a:pt x="12252" y="4180"/>
                    <a:pt x="6227" y="12241"/>
                  </a:cubicBezTo>
                  <a:cubicBezTo>
                    <a:pt x="0" y="20575"/>
                    <a:pt x="3620" y="32576"/>
                    <a:pt x="13395" y="36160"/>
                  </a:cubicBezTo>
                  <a:cubicBezTo>
                    <a:pt x="13395" y="36160"/>
                    <a:pt x="17991" y="19539"/>
                    <a:pt x="29540" y="15515"/>
                  </a:cubicBezTo>
                  <a:lnTo>
                    <a:pt x="193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7" name="Google Shape;13027;p48"/>
            <p:cNvSpPr/>
            <p:nvPr/>
          </p:nvSpPr>
          <p:spPr>
            <a:xfrm>
              <a:off x="1515819" y="2597277"/>
              <a:ext cx="433646" cy="936040"/>
            </a:xfrm>
            <a:custGeom>
              <a:avLst/>
              <a:gdLst/>
              <a:ahLst/>
              <a:cxnLst/>
              <a:rect l="l" t="t" r="r" b="b"/>
              <a:pathLst>
                <a:path w="14943" h="32255" extrusionOk="0">
                  <a:moveTo>
                    <a:pt x="8692" y="1"/>
                  </a:moveTo>
                  <a:cubicBezTo>
                    <a:pt x="8692" y="1"/>
                    <a:pt x="4704" y="2370"/>
                    <a:pt x="167" y="6966"/>
                  </a:cubicBezTo>
                  <a:cubicBezTo>
                    <a:pt x="1" y="12812"/>
                    <a:pt x="191" y="25254"/>
                    <a:pt x="4156" y="32255"/>
                  </a:cubicBezTo>
                  <a:cubicBezTo>
                    <a:pt x="5751" y="28350"/>
                    <a:pt x="8799" y="22397"/>
                    <a:pt x="13621" y="18515"/>
                  </a:cubicBezTo>
                  <a:cubicBezTo>
                    <a:pt x="14062" y="17110"/>
                    <a:pt x="14443" y="15789"/>
                    <a:pt x="14574" y="15027"/>
                  </a:cubicBezTo>
                  <a:cubicBezTo>
                    <a:pt x="14776" y="13824"/>
                    <a:pt x="14871" y="11514"/>
                    <a:pt x="14943" y="9490"/>
                  </a:cubicBezTo>
                  <a:lnTo>
                    <a:pt x="86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8" name="Google Shape;13028;p48"/>
            <p:cNvSpPr/>
            <p:nvPr/>
          </p:nvSpPr>
          <p:spPr>
            <a:xfrm>
              <a:off x="2359557" y="2597625"/>
              <a:ext cx="857251" cy="1049044"/>
            </a:xfrm>
            <a:custGeom>
              <a:avLst/>
              <a:gdLst/>
              <a:ahLst/>
              <a:cxnLst/>
              <a:rect l="l" t="t" r="r" b="b"/>
              <a:pathLst>
                <a:path w="29540" h="36149" extrusionOk="0">
                  <a:moveTo>
                    <a:pt x="10228" y="1"/>
                  </a:moveTo>
                  <a:lnTo>
                    <a:pt x="1" y="15503"/>
                  </a:lnTo>
                  <a:cubicBezTo>
                    <a:pt x="11550" y="19527"/>
                    <a:pt x="16157" y="36148"/>
                    <a:pt x="16157" y="36148"/>
                  </a:cubicBezTo>
                  <a:cubicBezTo>
                    <a:pt x="25932" y="32564"/>
                    <a:pt x="29540" y="20575"/>
                    <a:pt x="23313" y="12241"/>
                  </a:cubicBezTo>
                  <a:cubicBezTo>
                    <a:pt x="17288" y="4180"/>
                    <a:pt x="10228" y="1"/>
                    <a:pt x="102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9" name="Google Shape;13029;p48"/>
            <p:cNvSpPr/>
            <p:nvPr/>
          </p:nvSpPr>
          <p:spPr>
            <a:xfrm>
              <a:off x="2474619" y="2597277"/>
              <a:ext cx="433646" cy="936040"/>
            </a:xfrm>
            <a:custGeom>
              <a:avLst/>
              <a:gdLst/>
              <a:ahLst/>
              <a:cxnLst/>
              <a:rect l="l" t="t" r="r" b="b"/>
              <a:pathLst>
                <a:path w="14943" h="32255" extrusionOk="0">
                  <a:moveTo>
                    <a:pt x="6251" y="1"/>
                  </a:moveTo>
                  <a:lnTo>
                    <a:pt x="0" y="9490"/>
                  </a:lnTo>
                  <a:cubicBezTo>
                    <a:pt x="84" y="11514"/>
                    <a:pt x="179" y="13824"/>
                    <a:pt x="369" y="15027"/>
                  </a:cubicBezTo>
                  <a:cubicBezTo>
                    <a:pt x="500" y="15789"/>
                    <a:pt x="881" y="17110"/>
                    <a:pt x="1334" y="18515"/>
                  </a:cubicBezTo>
                  <a:cubicBezTo>
                    <a:pt x="6144" y="22397"/>
                    <a:pt x="9192" y="28350"/>
                    <a:pt x="10787" y="32255"/>
                  </a:cubicBezTo>
                  <a:cubicBezTo>
                    <a:pt x="14752" y="25254"/>
                    <a:pt x="14943" y="12812"/>
                    <a:pt x="14788" y="6966"/>
                  </a:cubicBezTo>
                  <a:cubicBezTo>
                    <a:pt x="10252" y="2370"/>
                    <a:pt x="6251" y="1"/>
                    <a:pt x="6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0" name="Google Shape;13030;p48"/>
            <p:cNvSpPr/>
            <p:nvPr/>
          </p:nvSpPr>
          <p:spPr>
            <a:xfrm>
              <a:off x="1579749" y="2626673"/>
              <a:ext cx="1267042" cy="1296410"/>
            </a:xfrm>
            <a:custGeom>
              <a:avLst/>
              <a:gdLst/>
              <a:ahLst/>
              <a:cxnLst/>
              <a:rect l="l" t="t" r="r" b="b"/>
              <a:pathLst>
                <a:path w="43661" h="44673" extrusionOk="0">
                  <a:moveTo>
                    <a:pt x="5001" y="0"/>
                  </a:moveTo>
                  <a:cubicBezTo>
                    <a:pt x="5001" y="0"/>
                    <a:pt x="0" y="11692"/>
                    <a:pt x="2679" y="28325"/>
                  </a:cubicBezTo>
                  <a:cubicBezTo>
                    <a:pt x="4179" y="37731"/>
                    <a:pt x="12299" y="44660"/>
                    <a:pt x="21836" y="44672"/>
                  </a:cubicBezTo>
                  <a:cubicBezTo>
                    <a:pt x="31361" y="44660"/>
                    <a:pt x="39481" y="37731"/>
                    <a:pt x="40993" y="28325"/>
                  </a:cubicBezTo>
                  <a:cubicBezTo>
                    <a:pt x="43660" y="11692"/>
                    <a:pt x="38660" y="0"/>
                    <a:pt x="38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1" name="Google Shape;13031;p48"/>
            <p:cNvSpPr/>
            <p:nvPr/>
          </p:nvSpPr>
          <p:spPr>
            <a:xfrm>
              <a:off x="1169925" y="1834265"/>
              <a:ext cx="2090100" cy="2090100"/>
            </a:xfrm>
            <a:prstGeom prst="donut">
              <a:avLst>
                <a:gd name="adj" fmla="val 1197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2" name="Google Shape;13032;p48"/>
            <p:cNvSpPr/>
            <p:nvPr/>
          </p:nvSpPr>
          <p:spPr>
            <a:xfrm>
              <a:off x="2142928" y="1908157"/>
              <a:ext cx="138571" cy="128617"/>
            </a:xfrm>
            <a:custGeom>
              <a:avLst/>
              <a:gdLst/>
              <a:ahLst/>
              <a:cxnLst/>
              <a:rect l="l" t="t" r="r" b="b"/>
              <a:pathLst>
                <a:path w="4775" h="4432" extrusionOk="0">
                  <a:moveTo>
                    <a:pt x="2382" y="0"/>
                  </a:moveTo>
                  <a:cubicBezTo>
                    <a:pt x="1313" y="0"/>
                    <a:pt x="374" y="774"/>
                    <a:pt x="203" y="1864"/>
                  </a:cubicBezTo>
                  <a:cubicBezTo>
                    <a:pt x="0" y="3067"/>
                    <a:pt x="822" y="4210"/>
                    <a:pt x="2036" y="4400"/>
                  </a:cubicBezTo>
                  <a:cubicBezTo>
                    <a:pt x="2159" y="4421"/>
                    <a:pt x="2281" y="4431"/>
                    <a:pt x="2402" y="4431"/>
                  </a:cubicBezTo>
                  <a:cubicBezTo>
                    <a:pt x="3462" y="4431"/>
                    <a:pt x="4403" y="3657"/>
                    <a:pt x="4584" y="2567"/>
                  </a:cubicBezTo>
                  <a:cubicBezTo>
                    <a:pt x="4775" y="1364"/>
                    <a:pt x="3953" y="221"/>
                    <a:pt x="2751" y="31"/>
                  </a:cubicBezTo>
                  <a:cubicBezTo>
                    <a:pt x="2627" y="10"/>
                    <a:pt x="2504" y="0"/>
                    <a:pt x="2382" y="0"/>
                  </a:cubicBez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3" name="Google Shape;13033;p48"/>
            <p:cNvSpPr/>
            <p:nvPr/>
          </p:nvSpPr>
          <p:spPr>
            <a:xfrm>
              <a:off x="2150879" y="1929776"/>
              <a:ext cx="136510" cy="107258"/>
            </a:xfrm>
            <a:custGeom>
              <a:avLst/>
              <a:gdLst/>
              <a:ahLst/>
              <a:cxnLst/>
              <a:rect l="l" t="t" r="r" b="b"/>
              <a:pathLst>
                <a:path w="4704" h="3696" extrusionOk="0">
                  <a:moveTo>
                    <a:pt x="3775" y="0"/>
                  </a:moveTo>
                  <a:cubicBezTo>
                    <a:pt x="3335" y="880"/>
                    <a:pt x="2367" y="2195"/>
                    <a:pt x="488" y="2195"/>
                  </a:cubicBezTo>
                  <a:cubicBezTo>
                    <a:pt x="332" y="2195"/>
                    <a:pt x="169" y="2186"/>
                    <a:pt x="0" y="2167"/>
                  </a:cubicBezTo>
                  <a:lnTo>
                    <a:pt x="0" y="2167"/>
                  </a:lnTo>
                  <a:cubicBezTo>
                    <a:pt x="315" y="3119"/>
                    <a:pt x="1194" y="3695"/>
                    <a:pt x="2118" y="3695"/>
                  </a:cubicBezTo>
                  <a:cubicBezTo>
                    <a:pt x="2487" y="3695"/>
                    <a:pt x="2864" y="3603"/>
                    <a:pt x="3215" y="3405"/>
                  </a:cubicBezTo>
                  <a:cubicBezTo>
                    <a:pt x="4429" y="2703"/>
                    <a:pt x="4703" y="1060"/>
                    <a:pt x="3775" y="0"/>
                  </a:cubicBezTo>
                  <a:close/>
                </a:path>
              </a:pathLst>
            </a:custGeom>
            <a:solidFill>
              <a:srgbClr val="22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4" name="Google Shape;13034;p48"/>
            <p:cNvSpPr/>
            <p:nvPr/>
          </p:nvSpPr>
          <p:spPr>
            <a:xfrm>
              <a:off x="1337873" y="2365616"/>
              <a:ext cx="155460" cy="128936"/>
            </a:xfrm>
            <a:custGeom>
              <a:avLst/>
              <a:gdLst/>
              <a:ahLst/>
              <a:cxnLst/>
              <a:rect l="l" t="t" r="r" b="b"/>
              <a:pathLst>
                <a:path w="5357" h="4443" extrusionOk="0">
                  <a:moveTo>
                    <a:pt x="2823" y="0"/>
                  </a:moveTo>
                  <a:cubicBezTo>
                    <a:pt x="2631" y="0"/>
                    <a:pt x="2435" y="25"/>
                    <a:pt x="2239" y="78"/>
                  </a:cubicBezTo>
                  <a:cubicBezTo>
                    <a:pt x="334" y="590"/>
                    <a:pt x="1" y="3150"/>
                    <a:pt x="1703" y="4138"/>
                  </a:cubicBezTo>
                  <a:cubicBezTo>
                    <a:pt x="2068" y="4348"/>
                    <a:pt x="2447" y="4443"/>
                    <a:pt x="2814" y="4443"/>
                  </a:cubicBezTo>
                  <a:cubicBezTo>
                    <a:pt x="4173" y="4443"/>
                    <a:pt x="5357" y="3147"/>
                    <a:pt x="4954" y="1638"/>
                  </a:cubicBezTo>
                  <a:cubicBezTo>
                    <a:pt x="4695" y="653"/>
                    <a:pt x="3804" y="0"/>
                    <a:pt x="2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5" name="Google Shape;13035;p48"/>
            <p:cNvSpPr/>
            <p:nvPr/>
          </p:nvSpPr>
          <p:spPr>
            <a:xfrm>
              <a:off x="1365876" y="2376498"/>
              <a:ext cx="127862" cy="117821"/>
            </a:xfrm>
            <a:custGeom>
              <a:avLst/>
              <a:gdLst/>
              <a:ahLst/>
              <a:cxnLst/>
              <a:rect l="l" t="t" r="r" b="b"/>
              <a:pathLst>
                <a:path w="4406" h="4060" extrusionOk="0">
                  <a:moveTo>
                    <a:pt x="3084" y="1"/>
                  </a:moveTo>
                  <a:cubicBezTo>
                    <a:pt x="2870" y="1037"/>
                    <a:pt x="2191" y="2727"/>
                    <a:pt x="0" y="3061"/>
                  </a:cubicBezTo>
                  <a:cubicBezTo>
                    <a:pt x="428" y="3716"/>
                    <a:pt x="1138" y="4060"/>
                    <a:pt x="1856" y="4060"/>
                  </a:cubicBezTo>
                  <a:cubicBezTo>
                    <a:pt x="2415" y="4060"/>
                    <a:pt x="2979" y="3851"/>
                    <a:pt x="3417" y="3418"/>
                  </a:cubicBezTo>
                  <a:cubicBezTo>
                    <a:pt x="4406" y="2430"/>
                    <a:pt x="4251" y="775"/>
                    <a:pt x="3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6" name="Google Shape;13036;p48"/>
            <p:cNvSpPr/>
            <p:nvPr/>
          </p:nvSpPr>
          <p:spPr>
            <a:xfrm>
              <a:off x="1338163" y="3280448"/>
              <a:ext cx="152819" cy="128878"/>
            </a:xfrm>
            <a:custGeom>
              <a:avLst/>
              <a:gdLst/>
              <a:ahLst/>
              <a:cxnLst/>
              <a:rect l="l" t="t" r="r" b="b"/>
              <a:pathLst>
                <a:path w="5266" h="4441" extrusionOk="0">
                  <a:moveTo>
                    <a:pt x="2790" y="1"/>
                  </a:moveTo>
                  <a:cubicBezTo>
                    <a:pt x="1171" y="1"/>
                    <a:pt x="1" y="1799"/>
                    <a:pt x="884" y="3331"/>
                  </a:cubicBezTo>
                  <a:cubicBezTo>
                    <a:pt x="1318" y="4085"/>
                    <a:pt x="2059" y="4441"/>
                    <a:pt x="2795" y="4441"/>
                  </a:cubicBezTo>
                  <a:cubicBezTo>
                    <a:pt x="3733" y="4441"/>
                    <a:pt x="4664" y="3863"/>
                    <a:pt x="4944" y="2796"/>
                  </a:cubicBezTo>
                  <a:cubicBezTo>
                    <a:pt x="5265" y="1617"/>
                    <a:pt x="4563" y="402"/>
                    <a:pt x="3384" y="81"/>
                  </a:cubicBezTo>
                  <a:cubicBezTo>
                    <a:pt x="3181" y="26"/>
                    <a:pt x="2982" y="1"/>
                    <a:pt x="27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7" name="Google Shape;13037;p48"/>
            <p:cNvSpPr/>
            <p:nvPr/>
          </p:nvSpPr>
          <p:spPr>
            <a:xfrm>
              <a:off x="1355516" y="3316287"/>
              <a:ext cx="139963" cy="93183"/>
            </a:xfrm>
            <a:custGeom>
              <a:avLst/>
              <a:gdLst/>
              <a:ahLst/>
              <a:cxnLst/>
              <a:rect l="l" t="t" r="r" b="b"/>
              <a:pathLst>
                <a:path w="4823" h="3211" extrusionOk="0">
                  <a:moveTo>
                    <a:pt x="4191" y="1"/>
                  </a:moveTo>
                  <a:lnTo>
                    <a:pt x="4191" y="1"/>
                  </a:lnTo>
                  <a:cubicBezTo>
                    <a:pt x="3668" y="605"/>
                    <a:pt x="2723" y="1399"/>
                    <a:pt x="1396" y="1399"/>
                  </a:cubicBezTo>
                  <a:cubicBezTo>
                    <a:pt x="970" y="1399"/>
                    <a:pt x="504" y="1317"/>
                    <a:pt x="0" y="1120"/>
                  </a:cubicBezTo>
                  <a:lnTo>
                    <a:pt x="0" y="1120"/>
                  </a:lnTo>
                  <a:cubicBezTo>
                    <a:pt x="61" y="2314"/>
                    <a:pt x="1058" y="3210"/>
                    <a:pt x="2196" y="3210"/>
                  </a:cubicBezTo>
                  <a:cubicBezTo>
                    <a:pt x="2386" y="3210"/>
                    <a:pt x="2580" y="3185"/>
                    <a:pt x="2774" y="3132"/>
                  </a:cubicBezTo>
                  <a:cubicBezTo>
                    <a:pt x="4132" y="2775"/>
                    <a:pt x="4822" y="1263"/>
                    <a:pt x="4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8" name="Google Shape;13038;p48"/>
            <p:cNvSpPr/>
            <p:nvPr/>
          </p:nvSpPr>
          <p:spPr>
            <a:xfrm>
              <a:off x="2125981" y="3738168"/>
              <a:ext cx="150585" cy="128965"/>
            </a:xfrm>
            <a:custGeom>
              <a:avLst/>
              <a:gdLst/>
              <a:ahLst/>
              <a:cxnLst/>
              <a:rect l="l" t="t" r="r" b="b"/>
              <a:pathLst>
                <a:path w="5189" h="4444" extrusionOk="0">
                  <a:moveTo>
                    <a:pt x="2966" y="0"/>
                  </a:moveTo>
                  <a:cubicBezTo>
                    <a:pt x="989" y="0"/>
                    <a:pt x="1" y="2394"/>
                    <a:pt x="1394" y="3787"/>
                  </a:cubicBezTo>
                  <a:cubicBezTo>
                    <a:pt x="1848" y="4240"/>
                    <a:pt x="2405" y="4443"/>
                    <a:pt x="2951" y="4443"/>
                  </a:cubicBezTo>
                  <a:cubicBezTo>
                    <a:pt x="4094" y="4443"/>
                    <a:pt x="5188" y="3553"/>
                    <a:pt x="5180" y="2215"/>
                  </a:cubicBezTo>
                  <a:cubicBezTo>
                    <a:pt x="5180" y="989"/>
                    <a:pt x="4192" y="0"/>
                    <a:pt x="29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9" name="Google Shape;13039;p48"/>
            <p:cNvSpPr/>
            <p:nvPr/>
          </p:nvSpPr>
          <p:spPr>
            <a:xfrm>
              <a:off x="2150879" y="3759933"/>
              <a:ext cx="136510" cy="107113"/>
            </a:xfrm>
            <a:custGeom>
              <a:avLst/>
              <a:gdLst/>
              <a:ahLst/>
              <a:cxnLst/>
              <a:rect l="l" t="t" r="r" b="b"/>
              <a:pathLst>
                <a:path w="4704" h="3691" extrusionOk="0">
                  <a:moveTo>
                    <a:pt x="3775" y="0"/>
                  </a:moveTo>
                  <a:lnTo>
                    <a:pt x="3775" y="0"/>
                  </a:lnTo>
                  <a:cubicBezTo>
                    <a:pt x="3336" y="877"/>
                    <a:pt x="2374" y="2186"/>
                    <a:pt x="508" y="2186"/>
                  </a:cubicBezTo>
                  <a:cubicBezTo>
                    <a:pt x="346" y="2186"/>
                    <a:pt x="176" y="2176"/>
                    <a:pt x="0" y="2155"/>
                  </a:cubicBezTo>
                  <a:lnTo>
                    <a:pt x="0" y="2155"/>
                  </a:lnTo>
                  <a:cubicBezTo>
                    <a:pt x="314" y="3113"/>
                    <a:pt x="1188" y="3691"/>
                    <a:pt x="2109" y="3691"/>
                  </a:cubicBezTo>
                  <a:cubicBezTo>
                    <a:pt x="2481" y="3691"/>
                    <a:pt x="2862" y="3596"/>
                    <a:pt x="3215" y="3394"/>
                  </a:cubicBezTo>
                  <a:cubicBezTo>
                    <a:pt x="4429" y="2691"/>
                    <a:pt x="4703" y="1048"/>
                    <a:pt x="3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0" name="Google Shape;13040;p48"/>
            <p:cNvSpPr/>
            <p:nvPr/>
          </p:nvSpPr>
          <p:spPr>
            <a:xfrm>
              <a:off x="2922736" y="3280535"/>
              <a:ext cx="155547" cy="128936"/>
            </a:xfrm>
            <a:custGeom>
              <a:avLst/>
              <a:gdLst/>
              <a:ahLst/>
              <a:cxnLst/>
              <a:rect l="l" t="t" r="r" b="b"/>
              <a:pathLst>
                <a:path w="5360" h="4443" extrusionOk="0">
                  <a:moveTo>
                    <a:pt x="2823" y="0"/>
                  </a:moveTo>
                  <a:cubicBezTo>
                    <a:pt x="2630" y="0"/>
                    <a:pt x="2434" y="25"/>
                    <a:pt x="2239" y="78"/>
                  </a:cubicBezTo>
                  <a:cubicBezTo>
                    <a:pt x="334" y="590"/>
                    <a:pt x="1" y="3150"/>
                    <a:pt x="1703" y="4138"/>
                  </a:cubicBezTo>
                  <a:cubicBezTo>
                    <a:pt x="2068" y="4348"/>
                    <a:pt x="2448" y="4443"/>
                    <a:pt x="2815" y="4443"/>
                  </a:cubicBezTo>
                  <a:cubicBezTo>
                    <a:pt x="4174" y="4443"/>
                    <a:pt x="5359" y="3149"/>
                    <a:pt x="4966" y="1650"/>
                  </a:cubicBezTo>
                  <a:cubicBezTo>
                    <a:pt x="4697" y="654"/>
                    <a:pt x="3804" y="0"/>
                    <a:pt x="2823" y="0"/>
                  </a:cubicBez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1" name="Google Shape;13041;p48"/>
            <p:cNvSpPr/>
            <p:nvPr/>
          </p:nvSpPr>
          <p:spPr>
            <a:xfrm>
              <a:off x="2950740" y="3291417"/>
              <a:ext cx="128210" cy="118082"/>
            </a:xfrm>
            <a:custGeom>
              <a:avLst/>
              <a:gdLst/>
              <a:ahLst/>
              <a:cxnLst/>
              <a:rect l="l" t="t" r="r" b="b"/>
              <a:pathLst>
                <a:path w="4418" h="4069" extrusionOk="0">
                  <a:moveTo>
                    <a:pt x="3084" y="1"/>
                  </a:moveTo>
                  <a:cubicBezTo>
                    <a:pt x="2870" y="1036"/>
                    <a:pt x="2191" y="2739"/>
                    <a:pt x="0" y="3061"/>
                  </a:cubicBezTo>
                  <a:cubicBezTo>
                    <a:pt x="428" y="3722"/>
                    <a:pt x="1137" y="4068"/>
                    <a:pt x="1853" y="4068"/>
                  </a:cubicBezTo>
                  <a:cubicBezTo>
                    <a:pt x="2413" y="4068"/>
                    <a:pt x="2978" y="3857"/>
                    <a:pt x="3417" y="3418"/>
                  </a:cubicBezTo>
                  <a:cubicBezTo>
                    <a:pt x="4417" y="2429"/>
                    <a:pt x="4251" y="775"/>
                    <a:pt x="3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2" name="Google Shape;13042;p48"/>
            <p:cNvSpPr/>
            <p:nvPr/>
          </p:nvSpPr>
          <p:spPr>
            <a:xfrm>
              <a:off x="2924477" y="2365645"/>
              <a:ext cx="160161" cy="128878"/>
            </a:xfrm>
            <a:custGeom>
              <a:avLst/>
              <a:gdLst/>
              <a:ahLst/>
              <a:cxnLst/>
              <a:rect l="l" t="t" r="r" b="b"/>
              <a:pathLst>
                <a:path w="5519" h="4441" extrusionOk="0">
                  <a:moveTo>
                    <a:pt x="2761" y="1"/>
                  </a:moveTo>
                  <a:cubicBezTo>
                    <a:pt x="2424" y="1"/>
                    <a:pt x="2082" y="79"/>
                    <a:pt x="1762" y="244"/>
                  </a:cubicBezTo>
                  <a:cubicBezTo>
                    <a:pt x="0" y="1125"/>
                    <a:pt x="191" y="3709"/>
                    <a:pt x="2072" y="4328"/>
                  </a:cubicBezTo>
                  <a:cubicBezTo>
                    <a:pt x="2310" y="4405"/>
                    <a:pt x="2546" y="4440"/>
                    <a:pt x="2773" y="4440"/>
                  </a:cubicBezTo>
                  <a:cubicBezTo>
                    <a:pt x="4337" y="4440"/>
                    <a:pt x="5519" y="2747"/>
                    <a:pt x="4739" y="1208"/>
                  </a:cubicBezTo>
                  <a:cubicBezTo>
                    <a:pt x="4345" y="445"/>
                    <a:pt x="3566" y="1"/>
                    <a:pt x="27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3" name="Google Shape;13043;p48"/>
            <p:cNvSpPr/>
            <p:nvPr/>
          </p:nvSpPr>
          <p:spPr>
            <a:xfrm>
              <a:off x="2959010" y="2370288"/>
              <a:ext cx="122000" cy="124148"/>
            </a:xfrm>
            <a:custGeom>
              <a:avLst/>
              <a:gdLst/>
              <a:ahLst/>
              <a:cxnLst/>
              <a:rect l="l" t="t" r="r" b="b"/>
              <a:pathLst>
                <a:path w="4204" h="4278" extrusionOk="0">
                  <a:moveTo>
                    <a:pt x="2382" y="1"/>
                  </a:moveTo>
                  <a:lnTo>
                    <a:pt x="2382" y="1"/>
                  </a:lnTo>
                  <a:cubicBezTo>
                    <a:pt x="2394" y="1048"/>
                    <a:pt x="2085" y="2858"/>
                    <a:pt x="1" y="3632"/>
                  </a:cubicBezTo>
                  <a:cubicBezTo>
                    <a:pt x="441" y="4067"/>
                    <a:pt x="1007" y="4278"/>
                    <a:pt x="1570" y="4278"/>
                  </a:cubicBezTo>
                  <a:cubicBezTo>
                    <a:pt x="2286" y="4278"/>
                    <a:pt x="2996" y="3935"/>
                    <a:pt x="3430" y="3275"/>
                  </a:cubicBezTo>
                  <a:cubicBezTo>
                    <a:pt x="4204" y="2096"/>
                    <a:pt x="3692" y="513"/>
                    <a:pt x="2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4" name="Google Shape;13044;p48"/>
            <p:cNvSpPr/>
            <p:nvPr/>
          </p:nvSpPr>
          <p:spPr>
            <a:xfrm>
              <a:off x="2560952" y="2017850"/>
              <a:ext cx="150730" cy="128965"/>
            </a:xfrm>
            <a:custGeom>
              <a:avLst/>
              <a:gdLst/>
              <a:ahLst/>
              <a:cxnLst/>
              <a:rect l="l" t="t" r="r" b="b"/>
              <a:pathLst>
                <a:path w="5194" h="4444" extrusionOk="0">
                  <a:moveTo>
                    <a:pt x="2947" y="1"/>
                  </a:moveTo>
                  <a:cubicBezTo>
                    <a:pt x="999" y="1"/>
                    <a:pt x="0" y="2357"/>
                    <a:pt x="1359" y="3764"/>
                  </a:cubicBezTo>
                  <a:cubicBezTo>
                    <a:pt x="1817" y="4233"/>
                    <a:pt x="2387" y="4444"/>
                    <a:pt x="2946" y="4444"/>
                  </a:cubicBezTo>
                  <a:cubicBezTo>
                    <a:pt x="4074" y="4444"/>
                    <a:pt x="5157" y="3585"/>
                    <a:pt x="5181" y="2263"/>
                  </a:cubicBezTo>
                  <a:cubicBezTo>
                    <a:pt x="5193" y="1037"/>
                    <a:pt x="4217" y="25"/>
                    <a:pt x="2990" y="1"/>
                  </a:cubicBezTo>
                  <a:cubicBezTo>
                    <a:pt x="2976" y="1"/>
                    <a:pt x="2961" y="1"/>
                    <a:pt x="2947" y="1"/>
                  </a:cubicBez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5" name="Google Shape;13045;p48"/>
            <p:cNvSpPr/>
            <p:nvPr/>
          </p:nvSpPr>
          <p:spPr>
            <a:xfrm>
              <a:off x="2585531" y="2040688"/>
              <a:ext cx="136858" cy="106184"/>
            </a:xfrm>
            <a:custGeom>
              <a:avLst/>
              <a:gdLst/>
              <a:ahLst/>
              <a:cxnLst/>
              <a:rect l="l" t="t" r="r" b="b"/>
              <a:pathLst>
                <a:path w="4716" h="3659" extrusionOk="0">
                  <a:moveTo>
                    <a:pt x="3798" y="0"/>
                  </a:moveTo>
                  <a:lnTo>
                    <a:pt x="3798" y="0"/>
                  </a:lnTo>
                  <a:cubicBezTo>
                    <a:pt x="3353" y="858"/>
                    <a:pt x="2383" y="2132"/>
                    <a:pt x="552" y="2132"/>
                  </a:cubicBezTo>
                  <a:cubicBezTo>
                    <a:pt x="376" y="2132"/>
                    <a:pt x="192" y="2121"/>
                    <a:pt x="0" y="2096"/>
                  </a:cubicBezTo>
                  <a:lnTo>
                    <a:pt x="0" y="2096"/>
                  </a:lnTo>
                  <a:cubicBezTo>
                    <a:pt x="292" y="3066"/>
                    <a:pt x="1179" y="3659"/>
                    <a:pt x="2111" y="3659"/>
                  </a:cubicBezTo>
                  <a:cubicBezTo>
                    <a:pt x="2471" y="3659"/>
                    <a:pt x="2838" y="3570"/>
                    <a:pt x="3179" y="3381"/>
                  </a:cubicBezTo>
                  <a:cubicBezTo>
                    <a:pt x="4418" y="2703"/>
                    <a:pt x="4715" y="1072"/>
                    <a:pt x="3798" y="0"/>
                  </a:cubicBezTo>
                  <a:close/>
                </a:path>
              </a:pathLst>
            </a:custGeom>
            <a:solidFill>
              <a:srgbClr val="22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6" name="Google Shape;13046;p48"/>
            <p:cNvSpPr/>
            <p:nvPr/>
          </p:nvSpPr>
          <p:spPr>
            <a:xfrm>
              <a:off x="1648148" y="2043909"/>
              <a:ext cx="154822" cy="129052"/>
            </a:xfrm>
            <a:custGeom>
              <a:avLst/>
              <a:gdLst/>
              <a:ahLst/>
              <a:cxnLst/>
              <a:rect l="l" t="t" r="r" b="b"/>
              <a:pathLst>
                <a:path w="5335" h="4447" extrusionOk="0">
                  <a:moveTo>
                    <a:pt x="2886" y="1"/>
                  </a:moveTo>
                  <a:cubicBezTo>
                    <a:pt x="2763" y="1"/>
                    <a:pt x="2638" y="11"/>
                    <a:pt x="2513" y="32"/>
                  </a:cubicBezTo>
                  <a:cubicBezTo>
                    <a:pt x="572" y="365"/>
                    <a:pt x="1" y="2889"/>
                    <a:pt x="1608" y="4032"/>
                  </a:cubicBezTo>
                  <a:cubicBezTo>
                    <a:pt x="2014" y="4319"/>
                    <a:pt x="2456" y="4447"/>
                    <a:pt x="2885" y="4447"/>
                  </a:cubicBezTo>
                  <a:cubicBezTo>
                    <a:pt x="4167" y="4447"/>
                    <a:pt x="5334" y="3305"/>
                    <a:pt x="5085" y="1842"/>
                  </a:cubicBezTo>
                  <a:cubicBezTo>
                    <a:pt x="4892" y="763"/>
                    <a:pt x="3953" y="1"/>
                    <a:pt x="2886" y="1"/>
                  </a:cubicBez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7" name="Google Shape;13047;p48"/>
            <p:cNvSpPr/>
            <p:nvPr/>
          </p:nvSpPr>
          <p:spPr>
            <a:xfrm>
              <a:off x="1675455" y="2058302"/>
              <a:ext cx="129255" cy="114600"/>
            </a:xfrm>
            <a:custGeom>
              <a:avLst/>
              <a:gdLst/>
              <a:ahLst/>
              <a:cxnLst/>
              <a:rect l="l" t="t" r="r" b="b"/>
              <a:pathLst>
                <a:path w="4454" h="3949" extrusionOk="0">
                  <a:moveTo>
                    <a:pt x="3346" y="0"/>
                  </a:moveTo>
                  <a:cubicBezTo>
                    <a:pt x="3036" y="1012"/>
                    <a:pt x="2215" y="2643"/>
                    <a:pt x="0" y="2763"/>
                  </a:cubicBezTo>
                  <a:cubicBezTo>
                    <a:pt x="403" y="3531"/>
                    <a:pt x="1175" y="3949"/>
                    <a:pt x="1961" y="3949"/>
                  </a:cubicBezTo>
                  <a:cubicBezTo>
                    <a:pt x="2454" y="3949"/>
                    <a:pt x="2952" y="3785"/>
                    <a:pt x="3370" y="3441"/>
                  </a:cubicBezTo>
                  <a:cubicBezTo>
                    <a:pt x="4453" y="2548"/>
                    <a:pt x="4441" y="881"/>
                    <a:pt x="3346" y="0"/>
                  </a:cubicBezTo>
                  <a:close/>
                </a:path>
              </a:pathLst>
            </a:custGeom>
            <a:solidFill>
              <a:srgbClr val="222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8" name="Google Shape;13048;p48"/>
            <p:cNvSpPr/>
            <p:nvPr/>
          </p:nvSpPr>
          <p:spPr>
            <a:xfrm>
              <a:off x="1212103" y="2849251"/>
              <a:ext cx="153110" cy="128936"/>
            </a:xfrm>
            <a:custGeom>
              <a:avLst/>
              <a:gdLst/>
              <a:ahLst/>
              <a:cxnLst/>
              <a:rect l="l" t="t" r="r" b="b"/>
              <a:pathLst>
                <a:path w="5276" h="4443" extrusionOk="0">
                  <a:moveTo>
                    <a:pt x="2947" y="1"/>
                  </a:moveTo>
                  <a:cubicBezTo>
                    <a:pt x="2882" y="1"/>
                    <a:pt x="2817" y="4"/>
                    <a:pt x="2751" y="10"/>
                  </a:cubicBezTo>
                  <a:cubicBezTo>
                    <a:pt x="775" y="176"/>
                    <a:pt x="1" y="2641"/>
                    <a:pt x="1513" y="3915"/>
                  </a:cubicBezTo>
                  <a:cubicBezTo>
                    <a:pt x="1946" y="4280"/>
                    <a:pt x="2444" y="4442"/>
                    <a:pt x="2929" y="4442"/>
                  </a:cubicBezTo>
                  <a:cubicBezTo>
                    <a:pt x="4139" y="4442"/>
                    <a:pt x="5275" y="3432"/>
                    <a:pt x="5156" y="2022"/>
                  </a:cubicBezTo>
                  <a:cubicBezTo>
                    <a:pt x="5055" y="873"/>
                    <a:pt x="4080" y="1"/>
                    <a:pt x="2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9" name="Google Shape;13049;p48"/>
            <p:cNvSpPr/>
            <p:nvPr/>
          </p:nvSpPr>
          <p:spPr>
            <a:xfrm>
              <a:off x="1238365" y="2867127"/>
              <a:ext cx="133057" cy="110711"/>
            </a:xfrm>
            <a:custGeom>
              <a:avLst/>
              <a:gdLst/>
              <a:ahLst/>
              <a:cxnLst/>
              <a:rect l="l" t="t" r="r" b="b"/>
              <a:pathLst>
                <a:path w="4585" h="3815" extrusionOk="0">
                  <a:moveTo>
                    <a:pt x="3573" y="1"/>
                  </a:moveTo>
                  <a:lnTo>
                    <a:pt x="3573" y="1"/>
                  </a:lnTo>
                  <a:cubicBezTo>
                    <a:pt x="3187" y="959"/>
                    <a:pt x="2251" y="2479"/>
                    <a:pt x="123" y="2479"/>
                  </a:cubicBezTo>
                  <a:cubicBezTo>
                    <a:pt x="83" y="2479"/>
                    <a:pt x="42" y="2478"/>
                    <a:pt x="1" y="2477"/>
                  </a:cubicBezTo>
                  <a:lnTo>
                    <a:pt x="1" y="2477"/>
                  </a:lnTo>
                  <a:cubicBezTo>
                    <a:pt x="363" y="3328"/>
                    <a:pt x="1185" y="3814"/>
                    <a:pt x="2034" y="3814"/>
                  </a:cubicBezTo>
                  <a:cubicBezTo>
                    <a:pt x="2468" y="3814"/>
                    <a:pt x="2908" y="3688"/>
                    <a:pt x="3299" y="3418"/>
                  </a:cubicBezTo>
                  <a:cubicBezTo>
                    <a:pt x="4454" y="2620"/>
                    <a:pt x="4585" y="965"/>
                    <a:pt x="3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0" name="Google Shape;13050;p48"/>
            <p:cNvSpPr/>
            <p:nvPr/>
          </p:nvSpPr>
          <p:spPr>
            <a:xfrm>
              <a:off x="1691329" y="3627953"/>
              <a:ext cx="150701" cy="129139"/>
            </a:xfrm>
            <a:custGeom>
              <a:avLst/>
              <a:gdLst/>
              <a:ahLst/>
              <a:cxnLst/>
              <a:rect l="l" t="t" r="r" b="b"/>
              <a:pathLst>
                <a:path w="5193" h="4450" extrusionOk="0">
                  <a:moveTo>
                    <a:pt x="2977" y="0"/>
                  </a:moveTo>
                  <a:cubicBezTo>
                    <a:pt x="1001" y="0"/>
                    <a:pt x="1" y="2382"/>
                    <a:pt x="1382" y="3786"/>
                  </a:cubicBezTo>
                  <a:cubicBezTo>
                    <a:pt x="1836" y="4244"/>
                    <a:pt x="2396" y="4449"/>
                    <a:pt x="2945" y="4449"/>
                  </a:cubicBezTo>
                  <a:cubicBezTo>
                    <a:pt x="4082" y="4449"/>
                    <a:pt x="5172" y="3571"/>
                    <a:pt x="5180" y="2239"/>
                  </a:cubicBezTo>
                  <a:cubicBezTo>
                    <a:pt x="5192" y="1012"/>
                    <a:pt x="4204" y="12"/>
                    <a:pt x="2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1" name="Google Shape;13051;p48"/>
            <p:cNvSpPr/>
            <p:nvPr/>
          </p:nvSpPr>
          <p:spPr>
            <a:xfrm>
              <a:off x="1716227" y="3650414"/>
              <a:ext cx="136510" cy="106823"/>
            </a:xfrm>
            <a:custGeom>
              <a:avLst/>
              <a:gdLst/>
              <a:ahLst/>
              <a:cxnLst/>
              <a:rect l="l" t="t" r="r" b="b"/>
              <a:pathLst>
                <a:path w="4704" h="3681" extrusionOk="0">
                  <a:moveTo>
                    <a:pt x="3774" y="0"/>
                  </a:moveTo>
                  <a:lnTo>
                    <a:pt x="3774" y="0"/>
                  </a:lnTo>
                  <a:cubicBezTo>
                    <a:pt x="3337" y="876"/>
                    <a:pt x="2375" y="2174"/>
                    <a:pt x="511" y="2174"/>
                  </a:cubicBezTo>
                  <a:cubicBezTo>
                    <a:pt x="348" y="2174"/>
                    <a:pt x="178" y="2164"/>
                    <a:pt x="0" y="2143"/>
                  </a:cubicBezTo>
                  <a:lnTo>
                    <a:pt x="0" y="2143"/>
                  </a:lnTo>
                  <a:cubicBezTo>
                    <a:pt x="307" y="3098"/>
                    <a:pt x="1188" y="3681"/>
                    <a:pt x="2114" y="3681"/>
                  </a:cubicBezTo>
                  <a:cubicBezTo>
                    <a:pt x="2481" y="3681"/>
                    <a:pt x="2855" y="3589"/>
                    <a:pt x="3203" y="3393"/>
                  </a:cubicBezTo>
                  <a:cubicBezTo>
                    <a:pt x="4429" y="2691"/>
                    <a:pt x="4703" y="1048"/>
                    <a:pt x="3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2" name="Google Shape;13052;p48"/>
            <p:cNvSpPr/>
            <p:nvPr/>
          </p:nvSpPr>
          <p:spPr>
            <a:xfrm>
              <a:off x="2607296" y="3602213"/>
              <a:ext cx="153893" cy="128820"/>
            </a:xfrm>
            <a:custGeom>
              <a:avLst/>
              <a:gdLst/>
              <a:ahLst/>
              <a:cxnLst/>
              <a:rect l="l" t="t" r="r" b="b"/>
              <a:pathLst>
                <a:path w="5303" h="4439" extrusionOk="0">
                  <a:moveTo>
                    <a:pt x="2927" y="0"/>
                  </a:moveTo>
                  <a:cubicBezTo>
                    <a:pt x="2833" y="0"/>
                    <a:pt x="2739" y="6"/>
                    <a:pt x="2644" y="18"/>
                  </a:cubicBezTo>
                  <a:cubicBezTo>
                    <a:pt x="679" y="256"/>
                    <a:pt x="0" y="2757"/>
                    <a:pt x="1560" y="3971"/>
                  </a:cubicBezTo>
                  <a:cubicBezTo>
                    <a:pt x="1979" y="4294"/>
                    <a:pt x="2449" y="4439"/>
                    <a:pt x="2906" y="4439"/>
                  </a:cubicBezTo>
                  <a:cubicBezTo>
                    <a:pt x="4149" y="4439"/>
                    <a:pt x="5303" y="3371"/>
                    <a:pt x="5120" y="1935"/>
                  </a:cubicBezTo>
                  <a:cubicBezTo>
                    <a:pt x="4977" y="816"/>
                    <a:pt x="4026" y="0"/>
                    <a:pt x="2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3" name="Google Shape;13053;p48"/>
            <p:cNvSpPr/>
            <p:nvPr/>
          </p:nvSpPr>
          <p:spPr>
            <a:xfrm>
              <a:off x="2633907" y="3618261"/>
              <a:ext cx="131315" cy="112830"/>
            </a:xfrm>
            <a:custGeom>
              <a:avLst/>
              <a:gdLst/>
              <a:ahLst/>
              <a:cxnLst/>
              <a:rect l="l" t="t" r="r" b="b"/>
              <a:pathLst>
                <a:path w="4525" h="3888" extrusionOk="0">
                  <a:moveTo>
                    <a:pt x="3465" y="1"/>
                  </a:moveTo>
                  <a:cubicBezTo>
                    <a:pt x="3120" y="1001"/>
                    <a:pt x="2215" y="2596"/>
                    <a:pt x="0" y="2620"/>
                  </a:cubicBezTo>
                  <a:cubicBezTo>
                    <a:pt x="382" y="3430"/>
                    <a:pt x="1186" y="3887"/>
                    <a:pt x="2009" y="3887"/>
                  </a:cubicBezTo>
                  <a:cubicBezTo>
                    <a:pt x="2468" y="3887"/>
                    <a:pt x="2933" y="3745"/>
                    <a:pt x="3334" y="3442"/>
                  </a:cubicBezTo>
                  <a:cubicBezTo>
                    <a:pt x="4465" y="2596"/>
                    <a:pt x="4525" y="930"/>
                    <a:pt x="3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4" name="Google Shape;13054;p48"/>
            <p:cNvSpPr/>
            <p:nvPr/>
          </p:nvSpPr>
          <p:spPr>
            <a:xfrm>
              <a:off x="3044705" y="2796958"/>
              <a:ext cx="155576" cy="129023"/>
            </a:xfrm>
            <a:custGeom>
              <a:avLst/>
              <a:gdLst/>
              <a:ahLst/>
              <a:cxnLst/>
              <a:rect l="l" t="t" r="r" b="b"/>
              <a:pathLst>
                <a:path w="5361" h="4446" extrusionOk="0">
                  <a:moveTo>
                    <a:pt x="2825" y="1"/>
                  </a:moveTo>
                  <a:cubicBezTo>
                    <a:pt x="2640" y="1"/>
                    <a:pt x="2451" y="24"/>
                    <a:pt x="2263" y="73"/>
                  </a:cubicBezTo>
                  <a:cubicBezTo>
                    <a:pt x="358" y="573"/>
                    <a:pt x="1" y="3133"/>
                    <a:pt x="1703" y="4133"/>
                  </a:cubicBezTo>
                  <a:cubicBezTo>
                    <a:pt x="2070" y="4349"/>
                    <a:pt x="2453" y="4445"/>
                    <a:pt x="2824" y="4445"/>
                  </a:cubicBezTo>
                  <a:cubicBezTo>
                    <a:pt x="4175" y="4445"/>
                    <a:pt x="5361" y="3161"/>
                    <a:pt x="4978" y="1657"/>
                  </a:cubicBezTo>
                  <a:cubicBezTo>
                    <a:pt x="4717" y="664"/>
                    <a:pt x="3815" y="1"/>
                    <a:pt x="2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5" name="Google Shape;13055;p48"/>
            <p:cNvSpPr/>
            <p:nvPr/>
          </p:nvSpPr>
          <p:spPr>
            <a:xfrm>
              <a:off x="3072708" y="2808044"/>
              <a:ext cx="128210" cy="117531"/>
            </a:xfrm>
            <a:custGeom>
              <a:avLst/>
              <a:gdLst/>
              <a:ahLst/>
              <a:cxnLst/>
              <a:rect l="l" t="t" r="r" b="b"/>
              <a:pathLst>
                <a:path w="4418" h="4050" extrusionOk="0">
                  <a:moveTo>
                    <a:pt x="3096" y="1"/>
                  </a:moveTo>
                  <a:cubicBezTo>
                    <a:pt x="2881" y="1037"/>
                    <a:pt x="2191" y="2727"/>
                    <a:pt x="0" y="3037"/>
                  </a:cubicBezTo>
                  <a:cubicBezTo>
                    <a:pt x="430" y="3702"/>
                    <a:pt x="1145" y="4049"/>
                    <a:pt x="1866" y="4049"/>
                  </a:cubicBezTo>
                  <a:cubicBezTo>
                    <a:pt x="2422" y="4049"/>
                    <a:pt x="2982" y="3843"/>
                    <a:pt x="3417" y="3418"/>
                  </a:cubicBezTo>
                  <a:cubicBezTo>
                    <a:pt x="4417" y="2430"/>
                    <a:pt x="4263" y="775"/>
                    <a:pt x="3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6" name="Google Shape;13056;p48"/>
            <p:cNvSpPr/>
            <p:nvPr/>
          </p:nvSpPr>
          <p:spPr>
            <a:xfrm>
              <a:off x="1659204" y="2523278"/>
              <a:ext cx="1098088" cy="366000"/>
            </a:xfrm>
            <a:custGeom>
              <a:avLst/>
              <a:gdLst/>
              <a:ahLst/>
              <a:cxnLst/>
              <a:rect l="l" t="t" r="r" b="b"/>
              <a:pathLst>
                <a:path w="37839" h="12612" extrusionOk="0">
                  <a:moveTo>
                    <a:pt x="34337" y="1"/>
                  </a:moveTo>
                  <a:cubicBezTo>
                    <a:pt x="33144" y="1"/>
                    <a:pt x="32011" y="616"/>
                    <a:pt x="31362" y="1670"/>
                  </a:cubicBezTo>
                  <a:cubicBezTo>
                    <a:pt x="30576" y="2539"/>
                    <a:pt x="27135" y="5706"/>
                    <a:pt x="19146" y="5706"/>
                  </a:cubicBezTo>
                  <a:cubicBezTo>
                    <a:pt x="11169" y="5706"/>
                    <a:pt x="7704" y="2539"/>
                    <a:pt x="6906" y="1670"/>
                  </a:cubicBezTo>
                  <a:cubicBezTo>
                    <a:pt x="6239" y="587"/>
                    <a:pt x="5093" y="5"/>
                    <a:pt x="3927" y="5"/>
                  </a:cubicBezTo>
                  <a:cubicBezTo>
                    <a:pt x="3158" y="5"/>
                    <a:pt x="2380" y="259"/>
                    <a:pt x="1727" y="789"/>
                  </a:cubicBezTo>
                  <a:cubicBezTo>
                    <a:pt x="96" y="2122"/>
                    <a:pt x="1" y="4587"/>
                    <a:pt x="1537" y="6040"/>
                  </a:cubicBezTo>
                  <a:cubicBezTo>
                    <a:pt x="3025" y="7778"/>
                    <a:pt x="8145" y="12612"/>
                    <a:pt x="19146" y="12612"/>
                  </a:cubicBezTo>
                  <a:cubicBezTo>
                    <a:pt x="30159" y="12612"/>
                    <a:pt x="35255" y="7778"/>
                    <a:pt x="36743" y="6028"/>
                  </a:cubicBezTo>
                  <a:cubicBezTo>
                    <a:pt x="37434" y="5373"/>
                    <a:pt x="37839" y="4456"/>
                    <a:pt x="37839" y="3503"/>
                  </a:cubicBezTo>
                  <a:cubicBezTo>
                    <a:pt x="37839" y="1932"/>
                    <a:pt x="36791" y="563"/>
                    <a:pt x="35291" y="134"/>
                  </a:cubicBezTo>
                  <a:cubicBezTo>
                    <a:pt x="34974" y="44"/>
                    <a:pt x="34653" y="1"/>
                    <a:pt x="34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7" name="Google Shape;13057;p48"/>
            <p:cNvSpPr/>
            <p:nvPr/>
          </p:nvSpPr>
          <p:spPr>
            <a:xfrm>
              <a:off x="2459413" y="1985725"/>
              <a:ext cx="406367" cy="391103"/>
            </a:xfrm>
            <a:custGeom>
              <a:avLst/>
              <a:gdLst/>
              <a:ahLst/>
              <a:cxnLst/>
              <a:rect l="l" t="t" r="r" b="b"/>
              <a:pathLst>
                <a:path w="14003" h="13477" extrusionOk="0">
                  <a:moveTo>
                    <a:pt x="7275" y="1"/>
                  </a:moveTo>
                  <a:cubicBezTo>
                    <a:pt x="4549" y="1"/>
                    <a:pt x="2084" y="1644"/>
                    <a:pt x="1048" y="4156"/>
                  </a:cubicBezTo>
                  <a:cubicBezTo>
                    <a:pt x="1" y="6680"/>
                    <a:pt x="572" y="9574"/>
                    <a:pt x="2501" y="11502"/>
                  </a:cubicBezTo>
                  <a:cubicBezTo>
                    <a:pt x="3792" y="12793"/>
                    <a:pt x="5520" y="13476"/>
                    <a:pt x="7275" y="13476"/>
                  </a:cubicBezTo>
                  <a:cubicBezTo>
                    <a:pt x="8142" y="13476"/>
                    <a:pt x="9016" y="13309"/>
                    <a:pt x="9847" y="12967"/>
                  </a:cubicBezTo>
                  <a:cubicBezTo>
                    <a:pt x="12359" y="11919"/>
                    <a:pt x="14002" y="9466"/>
                    <a:pt x="14002" y="6740"/>
                  </a:cubicBezTo>
                  <a:cubicBezTo>
                    <a:pt x="14002" y="3013"/>
                    <a:pt x="10990" y="1"/>
                    <a:pt x="7275" y="1"/>
                  </a:cubicBezTo>
                  <a:close/>
                </a:path>
              </a:pathLst>
            </a:custGeom>
            <a:solidFill>
              <a:srgbClr val="E7E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8" name="Google Shape;13058;p48"/>
            <p:cNvSpPr/>
            <p:nvPr/>
          </p:nvSpPr>
          <p:spPr>
            <a:xfrm>
              <a:off x="1563498" y="1985725"/>
              <a:ext cx="406367" cy="390986"/>
            </a:xfrm>
            <a:custGeom>
              <a:avLst/>
              <a:gdLst/>
              <a:ahLst/>
              <a:cxnLst/>
              <a:rect l="l" t="t" r="r" b="b"/>
              <a:pathLst>
                <a:path w="14003" h="13473" extrusionOk="0">
                  <a:moveTo>
                    <a:pt x="6740" y="1"/>
                  </a:moveTo>
                  <a:cubicBezTo>
                    <a:pt x="3025" y="1"/>
                    <a:pt x="1" y="3013"/>
                    <a:pt x="1" y="6740"/>
                  </a:cubicBezTo>
                  <a:cubicBezTo>
                    <a:pt x="1" y="9466"/>
                    <a:pt x="1644" y="11919"/>
                    <a:pt x="4156" y="12955"/>
                  </a:cubicBezTo>
                  <a:cubicBezTo>
                    <a:pt x="4995" y="13303"/>
                    <a:pt x="5875" y="13473"/>
                    <a:pt x="6747" y="13473"/>
                  </a:cubicBezTo>
                  <a:cubicBezTo>
                    <a:pt x="8497" y="13473"/>
                    <a:pt x="10214" y="12790"/>
                    <a:pt x="11502" y="11502"/>
                  </a:cubicBezTo>
                  <a:cubicBezTo>
                    <a:pt x="13431" y="9574"/>
                    <a:pt x="14002" y="6680"/>
                    <a:pt x="12967" y="4156"/>
                  </a:cubicBezTo>
                  <a:cubicBezTo>
                    <a:pt x="11919" y="1644"/>
                    <a:pt x="9466" y="1"/>
                    <a:pt x="6740" y="1"/>
                  </a:cubicBezTo>
                  <a:close/>
                </a:path>
              </a:pathLst>
            </a:custGeom>
            <a:solidFill>
              <a:srgbClr val="E7E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9" name="Google Shape;13059;p48"/>
            <p:cNvSpPr/>
            <p:nvPr/>
          </p:nvSpPr>
          <p:spPr>
            <a:xfrm>
              <a:off x="1626383" y="1597041"/>
              <a:ext cx="1176877" cy="1195189"/>
            </a:xfrm>
            <a:custGeom>
              <a:avLst/>
              <a:gdLst/>
              <a:ahLst/>
              <a:cxnLst/>
              <a:rect l="l" t="t" r="r" b="b"/>
              <a:pathLst>
                <a:path w="40554" h="41185" extrusionOk="0">
                  <a:moveTo>
                    <a:pt x="20277" y="0"/>
                  </a:moveTo>
                  <a:cubicBezTo>
                    <a:pt x="9061" y="0"/>
                    <a:pt x="1" y="9144"/>
                    <a:pt x="96" y="20360"/>
                  </a:cubicBezTo>
                  <a:cubicBezTo>
                    <a:pt x="96" y="31516"/>
                    <a:pt x="5049" y="41184"/>
                    <a:pt x="20277" y="41184"/>
                  </a:cubicBezTo>
                  <a:cubicBezTo>
                    <a:pt x="35505" y="41184"/>
                    <a:pt x="40458" y="31504"/>
                    <a:pt x="40458" y="20360"/>
                  </a:cubicBezTo>
                  <a:cubicBezTo>
                    <a:pt x="40553" y="9144"/>
                    <a:pt x="31493" y="0"/>
                    <a:pt x="20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0" name="Google Shape;13060;p48"/>
            <p:cNvSpPr/>
            <p:nvPr/>
          </p:nvSpPr>
          <p:spPr>
            <a:xfrm>
              <a:off x="1655403" y="1991587"/>
              <a:ext cx="1119156" cy="704925"/>
            </a:xfrm>
            <a:custGeom>
              <a:avLst/>
              <a:gdLst/>
              <a:ahLst/>
              <a:cxnLst/>
              <a:rect l="l" t="t" r="r" b="b"/>
              <a:pathLst>
                <a:path w="38565" h="24291" extrusionOk="0">
                  <a:moveTo>
                    <a:pt x="17271" y="0"/>
                  </a:moveTo>
                  <a:cubicBezTo>
                    <a:pt x="8797" y="0"/>
                    <a:pt x="2215" y="175"/>
                    <a:pt x="2215" y="5014"/>
                  </a:cubicBezTo>
                  <a:cubicBezTo>
                    <a:pt x="2215" y="10217"/>
                    <a:pt x="1" y="24290"/>
                    <a:pt x="19277" y="24290"/>
                  </a:cubicBezTo>
                  <a:cubicBezTo>
                    <a:pt x="38565" y="24290"/>
                    <a:pt x="36350" y="10217"/>
                    <a:pt x="36350" y="5014"/>
                  </a:cubicBezTo>
                  <a:cubicBezTo>
                    <a:pt x="36350" y="175"/>
                    <a:pt x="29768" y="0"/>
                    <a:pt x="21285" y="0"/>
                  </a:cubicBezTo>
                  <a:cubicBezTo>
                    <a:pt x="20626" y="0"/>
                    <a:pt x="19956" y="1"/>
                    <a:pt x="19277" y="1"/>
                  </a:cubicBezTo>
                  <a:cubicBezTo>
                    <a:pt x="18598" y="1"/>
                    <a:pt x="17929" y="0"/>
                    <a:pt x="17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1" name="Google Shape;13061;p48"/>
            <p:cNvSpPr/>
            <p:nvPr/>
          </p:nvSpPr>
          <p:spPr>
            <a:xfrm>
              <a:off x="2626303" y="2093532"/>
              <a:ext cx="150672" cy="189385"/>
            </a:xfrm>
            <a:custGeom>
              <a:avLst/>
              <a:gdLst/>
              <a:ahLst/>
              <a:cxnLst/>
              <a:rect l="l" t="t" r="r" b="b"/>
              <a:pathLst>
                <a:path w="5192" h="6526" extrusionOk="0">
                  <a:moveTo>
                    <a:pt x="2596" y="1"/>
                  </a:moveTo>
                  <a:cubicBezTo>
                    <a:pt x="1167" y="1"/>
                    <a:pt x="0" y="1465"/>
                    <a:pt x="0" y="3263"/>
                  </a:cubicBezTo>
                  <a:cubicBezTo>
                    <a:pt x="0" y="5061"/>
                    <a:pt x="1167" y="6525"/>
                    <a:pt x="2596" y="6525"/>
                  </a:cubicBezTo>
                  <a:cubicBezTo>
                    <a:pt x="4036" y="6525"/>
                    <a:pt x="5191" y="5061"/>
                    <a:pt x="5191" y="3263"/>
                  </a:cubicBezTo>
                  <a:cubicBezTo>
                    <a:pt x="5191" y="1465"/>
                    <a:pt x="4036"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2" name="Google Shape;13062;p48"/>
            <p:cNvSpPr/>
            <p:nvPr/>
          </p:nvSpPr>
          <p:spPr>
            <a:xfrm>
              <a:off x="1654706" y="2093532"/>
              <a:ext cx="150672" cy="189385"/>
            </a:xfrm>
            <a:custGeom>
              <a:avLst/>
              <a:gdLst/>
              <a:ahLst/>
              <a:cxnLst/>
              <a:rect l="l" t="t" r="r" b="b"/>
              <a:pathLst>
                <a:path w="5192" h="6526" extrusionOk="0">
                  <a:moveTo>
                    <a:pt x="2596" y="1"/>
                  </a:moveTo>
                  <a:cubicBezTo>
                    <a:pt x="1156" y="1"/>
                    <a:pt x="1" y="1465"/>
                    <a:pt x="1" y="3263"/>
                  </a:cubicBezTo>
                  <a:cubicBezTo>
                    <a:pt x="1" y="5061"/>
                    <a:pt x="1156" y="6525"/>
                    <a:pt x="2596" y="6525"/>
                  </a:cubicBezTo>
                  <a:cubicBezTo>
                    <a:pt x="4025" y="6525"/>
                    <a:pt x="5192" y="5061"/>
                    <a:pt x="5192" y="3263"/>
                  </a:cubicBezTo>
                  <a:cubicBezTo>
                    <a:pt x="5192" y="1465"/>
                    <a:pt x="4025"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3" name="Google Shape;13063;p48"/>
            <p:cNvSpPr/>
            <p:nvPr/>
          </p:nvSpPr>
          <p:spPr>
            <a:xfrm>
              <a:off x="1696871" y="1986044"/>
              <a:ext cx="1035898" cy="429264"/>
            </a:xfrm>
            <a:custGeom>
              <a:avLst/>
              <a:gdLst/>
              <a:ahLst/>
              <a:cxnLst/>
              <a:rect l="l" t="t" r="r" b="b"/>
              <a:pathLst>
                <a:path w="35696" h="14792" extrusionOk="0">
                  <a:moveTo>
                    <a:pt x="15729" y="1"/>
                  </a:moveTo>
                  <a:cubicBezTo>
                    <a:pt x="7047" y="1"/>
                    <a:pt x="310" y="184"/>
                    <a:pt x="310" y="5145"/>
                  </a:cubicBezTo>
                  <a:cubicBezTo>
                    <a:pt x="310" y="7122"/>
                    <a:pt x="0" y="10360"/>
                    <a:pt x="620" y="13646"/>
                  </a:cubicBezTo>
                  <a:cubicBezTo>
                    <a:pt x="4076" y="14720"/>
                    <a:pt x="9223" y="14791"/>
                    <a:pt x="15092" y="14791"/>
                  </a:cubicBezTo>
                  <a:cubicBezTo>
                    <a:pt x="15995" y="14791"/>
                    <a:pt x="16914" y="14789"/>
                    <a:pt x="17848" y="14789"/>
                  </a:cubicBezTo>
                  <a:cubicBezTo>
                    <a:pt x="18783" y="14789"/>
                    <a:pt x="19704" y="14791"/>
                    <a:pt x="20608" y="14791"/>
                  </a:cubicBezTo>
                  <a:cubicBezTo>
                    <a:pt x="26484" y="14791"/>
                    <a:pt x="31631" y="14720"/>
                    <a:pt x="35088" y="13646"/>
                  </a:cubicBezTo>
                  <a:cubicBezTo>
                    <a:pt x="35695" y="10360"/>
                    <a:pt x="35386" y="7122"/>
                    <a:pt x="35386" y="5145"/>
                  </a:cubicBezTo>
                  <a:cubicBezTo>
                    <a:pt x="35397" y="184"/>
                    <a:pt x="28661" y="1"/>
                    <a:pt x="19969" y="1"/>
                  </a:cubicBezTo>
                  <a:cubicBezTo>
                    <a:pt x="19274" y="1"/>
                    <a:pt x="18566" y="2"/>
                    <a:pt x="17848" y="2"/>
                  </a:cubicBezTo>
                  <a:cubicBezTo>
                    <a:pt x="17131" y="2"/>
                    <a:pt x="16424" y="1"/>
                    <a:pt x="157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4" name="Google Shape;13064;p48"/>
            <p:cNvSpPr/>
            <p:nvPr/>
          </p:nvSpPr>
          <p:spPr>
            <a:xfrm>
              <a:off x="2093160" y="1880008"/>
              <a:ext cx="91935" cy="78557"/>
            </a:xfrm>
            <a:custGeom>
              <a:avLst/>
              <a:gdLst/>
              <a:ahLst/>
              <a:cxnLst/>
              <a:rect l="l" t="t" r="r" b="b"/>
              <a:pathLst>
                <a:path w="3168" h="2707" extrusionOk="0">
                  <a:moveTo>
                    <a:pt x="1811" y="1"/>
                  </a:moveTo>
                  <a:cubicBezTo>
                    <a:pt x="608" y="1"/>
                    <a:pt x="1" y="1453"/>
                    <a:pt x="858" y="2310"/>
                  </a:cubicBezTo>
                  <a:cubicBezTo>
                    <a:pt x="1132" y="2584"/>
                    <a:pt x="1470" y="2707"/>
                    <a:pt x="1803" y="2707"/>
                  </a:cubicBezTo>
                  <a:cubicBezTo>
                    <a:pt x="2498" y="2707"/>
                    <a:pt x="3168" y="2171"/>
                    <a:pt x="3168" y="1358"/>
                  </a:cubicBezTo>
                  <a:cubicBezTo>
                    <a:pt x="3168" y="608"/>
                    <a:pt x="2561" y="1"/>
                    <a:pt x="1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5" name="Google Shape;13065;p48"/>
            <p:cNvSpPr/>
            <p:nvPr/>
          </p:nvSpPr>
          <p:spPr>
            <a:xfrm>
              <a:off x="2231727" y="1880008"/>
              <a:ext cx="91587" cy="78557"/>
            </a:xfrm>
            <a:custGeom>
              <a:avLst/>
              <a:gdLst/>
              <a:ahLst/>
              <a:cxnLst/>
              <a:rect l="l" t="t" r="r" b="b"/>
              <a:pathLst>
                <a:path w="3156" h="2707" extrusionOk="0">
                  <a:moveTo>
                    <a:pt x="1798" y="1"/>
                  </a:moveTo>
                  <a:cubicBezTo>
                    <a:pt x="596" y="1"/>
                    <a:pt x="0" y="1453"/>
                    <a:pt x="846" y="2310"/>
                  </a:cubicBezTo>
                  <a:cubicBezTo>
                    <a:pt x="1123" y="2584"/>
                    <a:pt x="1463" y="2707"/>
                    <a:pt x="1796" y="2707"/>
                  </a:cubicBezTo>
                  <a:cubicBezTo>
                    <a:pt x="2491" y="2707"/>
                    <a:pt x="3155" y="2171"/>
                    <a:pt x="3155" y="1358"/>
                  </a:cubicBezTo>
                  <a:cubicBezTo>
                    <a:pt x="3155" y="608"/>
                    <a:pt x="2548" y="1"/>
                    <a:pt x="1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6" name="Google Shape;13066;p48"/>
            <p:cNvSpPr/>
            <p:nvPr/>
          </p:nvSpPr>
          <p:spPr>
            <a:xfrm>
              <a:off x="1912804" y="3338399"/>
              <a:ext cx="93677" cy="93328"/>
            </a:xfrm>
            <a:custGeom>
              <a:avLst/>
              <a:gdLst/>
              <a:ahLst/>
              <a:cxnLst/>
              <a:rect l="l" t="t" r="r" b="b"/>
              <a:pathLst>
                <a:path w="3228" h="3216" extrusionOk="0">
                  <a:moveTo>
                    <a:pt x="1" y="1"/>
                  </a:moveTo>
                  <a:lnTo>
                    <a:pt x="1" y="3216"/>
                  </a:lnTo>
                  <a:lnTo>
                    <a:pt x="3227" y="3216"/>
                  </a:lnTo>
                  <a:lnTo>
                    <a:pt x="32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7" name="Google Shape;13067;p48"/>
            <p:cNvSpPr/>
            <p:nvPr/>
          </p:nvSpPr>
          <p:spPr>
            <a:xfrm>
              <a:off x="1912804" y="3488023"/>
              <a:ext cx="93677" cy="93299"/>
            </a:xfrm>
            <a:custGeom>
              <a:avLst/>
              <a:gdLst/>
              <a:ahLst/>
              <a:cxnLst/>
              <a:rect l="l" t="t" r="r" b="b"/>
              <a:pathLst>
                <a:path w="3228" h="3215" extrusionOk="0">
                  <a:moveTo>
                    <a:pt x="1" y="0"/>
                  </a:moveTo>
                  <a:lnTo>
                    <a:pt x="1" y="3215"/>
                  </a:lnTo>
                  <a:lnTo>
                    <a:pt x="3227" y="3215"/>
                  </a:lnTo>
                  <a:lnTo>
                    <a:pt x="3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8" name="Google Shape;13068;p48"/>
            <p:cNvSpPr/>
            <p:nvPr/>
          </p:nvSpPr>
          <p:spPr>
            <a:xfrm>
              <a:off x="2035469" y="3367099"/>
              <a:ext cx="474767" cy="30413"/>
            </a:xfrm>
            <a:custGeom>
              <a:avLst/>
              <a:gdLst/>
              <a:ahLst/>
              <a:cxnLst/>
              <a:rect l="l" t="t" r="r" b="b"/>
              <a:pathLst>
                <a:path w="16360" h="1048" extrusionOk="0">
                  <a:moveTo>
                    <a:pt x="1" y="0"/>
                  </a:moveTo>
                  <a:lnTo>
                    <a:pt x="1" y="1048"/>
                  </a:lnTo>
                  <a:lnTo>
                    <a:pt x="16360" y="1048"/>
                  </a:lnTo>
                  <a:lnTo>
                    <a:pt x="163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9" name="Google Shape;13069;p48"/>
            <p:cNvSpPr/>
            <p:nvPr/>
          </p:nvSpPr>
          <p:spPr>
            <a:xfrm>
              <a:off x="2035469" y="3519450"/>
              <a:ext cx="474767" cy="30442"/>
            </a:xfrm>
            <a:custGeom>
              <a:avLst/>
              <a:gdLst/>
              <a:ahLst/>
              <a:cxnLst/>
              <a:rect l="l" t="t" r="r" b="b"/>
              <a:pathLst>
                <a:path w="16360" h="1049" extrusionOk="0">
                  <a:moveTo>
                    <a:pt x="1" y="1"/>
                  </a:moveTo>
                  <a:lnTo>
                    <a:pt x="1" y="1048"/>
                  </a:lnTo>
                  <a:lnTo>
                    <a:pt x="16360" y="1048"/>
                  </a:lnTo>
                  <a:lnTo>
                    <a:pt x="163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0" name="Google Shape;13070;p48"/>
            <p:cNvSpPr/>
            <p:nvPr/>
          </p:nvSpPr>
          <p:spPr>
            <a:xfrm>
              <a:off x="2128070" y="1579775"/>
              <a:ext cx="167939" cy="220117"/>
            </a:xfrm>
            <a:custGeom>
              <a:avLst/>
              <a:gdLst/>
              <a:ahLst/>
              <a:cxnLst/>
              <a:rect l="l" t="t" r="r" b="b"/>
              <a:pathLst>
                <a:path w="5787" h="7585" extrusionOk="0">
                  <a:moveTo>
                    <a:pt x="0" y="0"/>
                  </a:moveTo>
                  <a:lnTo>
                    <a:pt x="0" y="7584"/>
                  </a:lnTo>
                  <a:lnTo>
                    <a:pt x="5787" y="7584"/>
                  </a:lnTo>
                  <a:lnTo>
                    <a:pt x="57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1" name="Google Shape;13071;p48"/>
            <p:cNvSpPr/>
            <p:nvPr/>
          </p:nvSpPr>
          <p:spPr>
            <a:xfrm>
              <a:off x="1666459" y="2748960"/>
              <a:ext cx="1090136" cy="463391"/>
            </a:xfrm>
            <a:custGeom>
              <a:avLst/>
              <a:gdLst/>
              <a:ahLst/>
              <a:cxnLst/>
              <a:rect l="l" t="t" r="r" b="b"/>
              <a:pathLst>
                <a:path w="37565" h="15968" extrusionOk="0">
                  <a:moveTo>
                    <a:pt x="37017" y="1"/>
                  </a:moveTo>
                  <a:lnTo>
                    <a:pt x="33005" y="5168"/>
                  </a:lnTo>
                  <a:lnTo>
                    <a:pt x="33005" y="14134"/>
                  </a:lnTo>
                  <a:lnTo>
                    <a:pt x="4096" y="14134"/>
                  </a:lnTo>
                  <a:lnTo>
                    <a:pt x="4096" y="5168"/>
                  </a:lnTo>
                  <a:lnTo>
                    <a:pt x="525" y="572"/>
                  </a:lnTo>
                  <a:cubicBezTo>
                    <a:pt x="346" y="1275"/>
                    <a:pt x="167" y="2061"/>
                    <a:pt x="1" y="2894"/>
                  </a:cubicBezTo>
                  <a:lnTo>
                    <a:pt x="2263" y="5799"/>
                  </a:lnTo>
                  <a:lnTo>
                    <a:pt x="2263" y="15967"/>
                  </a:lnTo>
                  <a:lnTo>
                    <a:pt x="34838" y="15967"/>
                  </a:lnTo>
                  <a:lnTo>
                    <a:pt x="34838" y="5799"/>
                  </a:lnTo>
                  <a:lnTo>
                    <a:pt x="37565" y="2299"/>
                  </a:lnTo>
                  <a:cubicBezTo>
                    <a:pt x="37386" y="1465"/>
                    <a:pt x="37208" y="691"/>
                    <a:pt x="37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2" name="Google Shape;13072;p48"/>
            <p:cNvSpPr/>
            <p:nvPr/>
          </p:nvSpPr>
          <p:spPr>
            <a:xfrm>
              <a:off x="1691677" y="2997742"/>
              <a:ext cx="289242" cy="278157"/>
            </a:xfrm>
            <a:custGeom>
              <a:avLst/>
              <a:gdLst/>
              <a:ahLst/>
              <a:cxnLst/>
              <a:rect l="l" t="t" r="r" b="b"/>
              <a:pathLst>
                <a:path w="9967" h="9585" extrusionOk="0">
                  <a:moveTo>
                    <a:pt x="5168" y="0"/>
                  </a:moveTo>
                  <a:cubicBezTo>
                    <a:pt x="3227" y="0"/>
                    <a:pt x="1489" y="1167"/>
                    <a:pt x="739" y="2965"/>
                  </a:cubicBezTo>
                  <a:cubicBezTo>
                    <a:pt x="1" y="4751"/>
                    <a:pt x="418" y="6811"/>
                    <a:pt x="1787" y="8180"/>
                  </a:cubicBezTo>
                  <a:cubicBezTo>
                    <a:pt x="2702" y="9095"/>
                    <a:pt x="3926" y="9585"/>
                    <a:pt x="5170" y="9585"/>
                  </a:cubicBezTo>
                  <a:cubicBezTo>
                    <a:pt x="5787" y="9585"/>
                    <a:pt x="6410" y="9464"/>
                    <a:pt x="7002" y="9216"/>
                  </a:cubicBezTo>
                  <a:cubicBezTo>
                    <a:pt x="8800" y="8478"/>
                    <a:pt x="9966" y="6727"/>
                    <a:pt x="9966" y="4799"/>
                  </a:cubicBezTo>
                  <a:cubicBezTo>
                    <a:pt x="9966" y="2143"/>
                    <a:pt x="7811" y="0"/>
                    <a:pt x="5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3" name="Google Shape;13073;p48"/>
            <p:cNvSpPr/>
            <p:nvPr/>
          </p:nvSpPr>
          <p:spPr>
            <a:xfrm>
              <a:off x="1762861" y="3061614"/>
              <a:ext cx="144462" cy="84709"/>
            </a:xfrm>
            <a:custGeom>
              <a:avLst/>
              <a:gdLst/>
              <a:ahLst/>
              <a:cxnLst/>
              <a:rect l="l" t="t" r="r" b="b"/>
              <a:pathLst>
                <a:path w="4978" h="2919" extrusionOk="0">
                  <a:moveTo>
                    <a:pt x="2705" y="1"/>
                  </a:moveTo>
                  <a:cubicBezTo>
                    <a:pt x="2448" y="1"/>
                    <a:pt x="2187" y="40"/>
                    <a:pt x="1929" y="121"/>
                  </a:cubicBezTo>
                  <a:cubicBezTo>
                    <a:pt x="739" y="490"/>
                    <a:pt x="1" y="1681"/>
                    <a:pt x="179" y="2919"/>
                  </a:cubicBezTo>
                  <a:cubicBezTo>
                    <a:pt x="1013" y="2824"/>
                    <a:pt x="1846" y="2645"/>
                    <a:pt x="2644" y="2371"/>
                  </a:cubicBezTo>
                  <a:cubicBezTo>
                    <a:pt x="3453" y="2133"/>
                    <a:pt x="4239" y="1812"/>
                    <a:pt x="4977" y="1407"/>
                  </a:cubicBezTo>
                  <a:cubicBezTo>
                    <a:pt x="4537" y="527"/>
                    <a:pt x="3649" y="1"/>
                    <a:pt x="2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4" name="Google Shape;13074;p48"/>
            <p:cNvSpPr/>
            <p:nvPr/>
          </p:nvSpPr>
          <p:spPr>
            <a:xfrm>
              <a:off x="1796727" y="3158741"/>
              <a:ext cx="114397" cy="50495"/>
            </a:xfrm>
            <a:custGeom>
              <a:avLst/>
              <a:gdLst/>
              <a:ahLst/>
              <a:cxnLst/>
              <a:rect l="l" t="t" r="r" b="b"/>
              <a:pathLst>
                <a:path w="3942" h="1740" extrusionOk="0">
                  <a:moveTo>
                    <a:pt x="3941" y="1"/>
                  </a:moveTo>
                  <a:cubicBezTo>
                    <a:pt x="3322" y="286"/>
                    <a:pt x="2679" y="536"/>
                    <a:pt x="2012" y="751"/>
                  </a:cubicBezTo>
                  <a:cubicBezTo>
                    <a:pt x="1358" y="953"/>
                    <a:pt x="679" y="1120"/>
                    <a:pt x="0" y="1227"/>
                  </a:cubicBezTo>
                  <a:cubicBezTo>
                    <a:pt x="466" y="1577"/>
                    <a:pt x="999" y="1740"/>
                    <a:pt x="1524" y="1740"/>
                  </a:cubicBezTo>
                  <a:cubicBezTo>
                    <a:pt x="2568" y="1740"/>
                    <a:pt x="3577" y="1094"/>
                    <a:pt x="3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5" name="Google Shape;13075;p48"/>
            <p:cNvSpPr/>
            <p:nvPr/>
          </p:nvSpPr>
          <p:spPr>
            <a:xfrm>
              <a:off x="1728647" y="3093100"/>
              <a:ext cx="229113" cy="88772"/>
            </a:xfrm>
            <a:custGeom>
              <a:avLst/>
              <a:gdLst/>
              <a:ahLst/>
              <a:cxnLst/>
              <a:rect l="l" t="t" r="r" b="b"/>
              <a:pathLst>
                <a:path w="7895" h="3059" extrusionOk="0">
                  <a:moveTo>
                    <a:pt x="6811" y="0"/>
                  </a:moveTo>
                  <a:lnTo>
                    <a:pt x="6811" y="0"/>
                  </a:lnTo>
                  <a:cubicBezTo>
                    <a:pt x="6954" y="24"/>
                    <a:pt x="7049" y="72"/>
                    <a:pt x="7073" y="143"/>
                  </a:cubicBezTo>
                  <a:cubicBezTo>
                    <a:pt x="7180" y="489"/>
                    <a:pt x="5799" y="1239"/>
                    <a:pt x="3989" y="1810"/>
                  </a:cubicBezTo>
                  <a:cubicBezTo>
                    <a:pt x="2798" y="2176"/>
                    <a:pt x="1718" y="2379"/>
                    <a:pt x="1084" y="2379"/>
                  </a:cubicBezTo>
                  <a:cubicBezTo>
                    <a:pt x="749" y="2379"/>
                    <a:pt x="538" y="2322"/>
                    <a:pt x="501" y="2203"/>
                  </a:cubicBezTo>
                  <a:cubicBezTo>
                    <a:pt x="477" y="2120"/>
                    <a:pt x="525" y="2024"/>
                    <a:pt x="632" y="1917"/>
                  </a:cubicBezTo>
                  <a:lnTo>
                    <a:pt x="632" y="1917"/>
                  </a:lnTo>
                  <a:cubicBezTo>
                    <a:pt x="215" y="2227"/>
                    <a:pt x="1" y="2513"/>
                    <a:pt x="72" y="2727"/>
                  </a:cubicBezTo>
                  <a:cubicBezTo>
                    <a:pt x="138" y="2950"/>
                    <a:pt x="512" y="3058"/>
                    <a:pt x="1082" y="3058"/>
                  </a:cubicBezTo>
                  <a:cubicBezTo>
                    <a:pt x="1852" y="3058"/>
                    <a:pt x="2981" y="2860"/>
                    <a:pt x="4192" y="2477"/>
                  </a:cubicBezTo>
                  <a:cubicBezTo>
                    <a:pt x="6311" y="1822"/>
                    <a:pt x="7895" y="858"/>
                    <a:pt x="7728" y="322"/>
                  </a:cubicBezTo>
                  <a:cubicBezTo>
                    <a:pt x="7668" y="119"/>
                    <a:pt x="7323" y="12"/>
                    <a:pt x="6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3792-F97F-9123-BE91-FEFF5B6691F3}"/>
              </a:ext>
            </a:extLst>
          </p:cNvPr>
          <p:cNvSpPr>
            <a:spLocks noGrp="1"/>
          </p:cNvSpPr>
          <p:nvPr>
            <p:ph type="title"/>
          </p:nvPr>
        </p:nvSpPr>
        <p:spPr/>
        <p:txBody>
          <a:bodyPr/>
          <a:lstStyle/>
          <a:p>
            <a:r>
              <a:rPr lang="en-US" dirty="0"/>
              <a:t>From Grid-World to the Moon: Navigating the Unknown</a:t>
            </a:r>
          </a:p>
        </p:txBody>
      </p:sp>
      <p:sp>
        <p:nvSpPr>
          <p:cNvPr id="4" name="Text Placeholder 3">
            <a:extLst>
              <a:ext uri="{FF2B5EF4-FFF2-40B4-BE49-F238E27FC236}">
                <a16:creationId xmlns:a16="http://schemas.microsoft.com/office/drawing/2014/main" id="{9FF40600-A19C-6A27-DF1A-4CAF9A4D01A6}"/>
              </a:ext>
            </a:extLst>
          </p:cNvPr>
          <p:cNvSpPr>
            <a:spLocks noGrp="1"/>
          </p:cNvSpPr>
          <p:nvPr>
            <p:ph type="body" idx="2"/>
          </p:nvPr>
        </p:nvSpPr>
        <p:spPr>
          <a:xfrm>
            <a:off x="4904368" y="1338031"/>
            <a:ext cx="3630032" cy="3379860"/>
          </a:xfrm>
        </p:spPr>
        <p:txBody>
          <a:bodyPr/>
          <a:lstStyle/>
          <a:p>
            <a:pPr algn="l" rtl="0">
              <a:buNone/>
            </a:pPr>
            <a:r>
              <a:rPr lang="en-US" sz="1800" b="0" i="0" u="none" strike="noStrike" dirty="0">
                <a:solidFill>
                  <a:srgbClr val="FFFFFF"/>
                </a:solidFill>
                <a:effectLst/>
                <a:latin typeface="Calibri" panose="020F0502020204030204" pitchFamily="34" charset="0"/>
                <a:cs typeface="Calibri" panose="020F0502020204030204" pitchFamily="34" charset="0"/>
              </a:rPr>
              <a:t>Simulated Moon </a:t>
            </a:r>
            <a:r>
              <a:rPr lang="en-US" sz="1800" dirty="0">
                <a:solidFill>
                  <a:srgbClr val="FFFFFF"/>
                </a:solidFill>
                <a:latin typeface="Calibri" panose="020F0502020204030204" pitchFamily="34" charset="0"/>
                <a:cs typeface="Calibri" panose="020F0502020204030204" pitchFamily="34" charset="0"/>
              </a:rPr>
              <a:t>T</a:t>
            </a:r>
            <a:r>
              <a:rPr lang="en-US" sz="1800" b="0" i="0" u="none" strike="noStrike" dirty="0">
                <a:solidFill>
                  <a:srgbClr val="FFFFFF"/>
                </a:solidFill>
                <a:effectLst/>
                <a:latin typeface="Calibri" panose="020F0502020204030204" pitchFamily="34" charset="0"/>
                <a:cs typeface="Calibri" panose="020F0502020204030204" pitchFamily="34" charset="0"/>
              </a:rPr>
              <a:t>errain</a:t>
            </a:r>
            <a:endParaRPr lang="en-US" b="0" i="0" u="none" strike="noStrike" dirty="0">
              <a:solidFill>
                <a:srgbClr val="000000"/>
              </a:solidFill>
              <a:effectLst/>
              <a:latin typeface="Calibri" panose="020F0502020204030204" pitchFamily="34" charset="0"/>
              <a:cs typeface="Calibri" panose="020F0502020204030204" pitchFamily="34" charset="0"/>
            </a:endParaRPr>
          </a:p>
          <a:p>
            <a:pPr marL="457200" algn="l" rtl="0">
              <a:buNone/>
            </a:pPr>
            <a:r>
              <a:rPr lang="en-US" sz="1800" b="0" i="0" u="none" strike="noStrike" dirty="0">
                <a:solidFill>
                  <a:srgbClr val="0E0E0E"/>
                </a:solidFill>
                <a:effectLst/>
                <a:latin typeface="Calibri" panose="020F0502020204030204" pitchFamily="34" charset="0"/>
                <a:cs typeface="Calibri" panose="020F0502020204030204" pitchFamily="34" charset="0"/>
              </a:rPr>
              <a:t>    🏔️ </a:t>
            </a:r>
            <a:r>
              <a:rPr lang="en-US" sz="1800" b="0" i="0" u="none" strike="noStrike" dirty="0">
                <a:solidFill>
                  <a:srgbClr val="FFFFFF"/>
                </a:solidFill>
                <a:effectLst/>
                <a:latin typeface="Calibri" panose="020F0502020204030204" pitchFamily="34" charset="0"/>
                <a:cs typeface="Calibri" panose="020F0502020204030204" pitchFamily="34" charset="0"/>
              </a:rPr>
              <a:t>Altitude</a:t>
            </a:r>
            <a:endParaRPr lang="en-US" dirty="0">
              <a:solidFill>
                <a:srgbClr val="000000"/>
              </a:solidFill>
              <a:latin typeface="Calibri" panose="020F0502020204030204" pitchFamily="34" charset="0"/>
              <a:cs typeface="Calibri" panose="020F0502020204030204" pitchFamily="34" charset="0"/>
            </a:endParaRPr>
          </a:p>
          <a:p>
            <a:pPr marL="457200" algn="l" rtl="0">
              <a:buNone/>
            </a:pP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E0E0E"/>
                </a:solidFill>
                <a:effectLst/>
                <a:latin typeface="Calibri" panose="020F0502020204030204" pitchFamily="34" charset="0"/>
                <a:cs typeface="Calibri" panose="020F0502020204030204" pitchFamily="34" charset="0"/>
              </a:rPr>
              <a:t>🌑  </a:t>
            </a:r>
            <a:r>
              <a:rPr lang="en-US" sz="1800" b="0" i="0" u="none" strike="noStrike" dirty="0">
                <a:solidFill>
                  <a:srgbClr val="FFFFFF"/>
                </a:solidFill>
                <a:effectLst/>
                <a:latin typeface="Calibri" panose="020F0502020204030204" pitchFamily="34" charset="0"/>
                <a:cs typeface="Calibri" panose="020F0502020204030204" pitchFamily="34" charset="0"/>
              </a:rPr>
              <a:t>Dust</a:t>
            </a:r>
            <a:endParaRPr lang="en-US" dirty="0">
              <a:solidFill>
                <a:srgbClr val="000000"/>
              </a:solidFill>
              <a:latin typeface="Calibri" panose="020F0502020204030204" pitchFamily="34" charset="0"/>
              <a:cs typeface="Calibri" panose="020F0502020204030204" pitchFamily="34" charset="0"/>
            </a:endParaRPr>
          </a:p>
          <a:p>
            <a:pPr marL="457200" algn="l" rtl="0">
              <a:buNone/>
            </a:pP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E0E0E"/>
                </a:solidFill>
                <a:effectLst/>
                <a:latin typeface="Calibri" panose="020F0502020204030204" pitchFamily="34" charset="0"/>
                <a:cs typeface="Calibri" panose="020F0502020204030204" pitchFamily="34" charset="0"/>
              </a:rPr>
              <a:t>☀️ </a:t>
            </a:r>
            <a:r>
              <a:rPr lang="en-US" sz="1800" b="0" i="0" u="none" strike="noStrike" dirty="0">
                <a:solidFill>
                  <a:srgbClr val="FFFFFF"/>
                </a:solidFill>
                <a:effectLst/>
                <a:latin typeface="Calibri" panose="020F0502020204030204" pitchFamily="34" charset="0"/>
                <a:cs typeface="Calibri" panose="020F0502020204030204" pitchFamily="34" charset="0"/>
              </a:rPr>
              <a:t>Sunlight</a:t>
            </a:r>
            <a:endParaRPr lang="en-US" b="0" i="0" u="none" strike="noStrike" dirty="0">
              <a:solidFill>
                <a:srgbClr val="000000"/>
              </a:solidFill>
              <a:effectLst/>
              <a:latin typeface="Calibri" panose="020F0502020204030204" pitchFamily="34" charset="0"/>
              <a:cs typeface="Calibri" panose="020F0502020204030204" pitchFamily="34" charset="0"/>
            </a:endParaRPr>
          </a:p>
          <a:p>
            <a:pPr algn="l" rtl="0">
              <a:buNone/>
            </a:pPr>
            <a:r>
              <a:rPr lang="en-US" sz="1800" b="0" i="0" u="none" strike="noStrike" dirty="0">
                <a:solidFill>
                  <a:srgbClr val="FFFFFF"/>
                </a:solidFill>
                <a:effectLst/>
                <a:latin typeface="Calibri" panose="020F0502020204030204" pitchFamily="34" charset="0"/>
                <a:cs typeface="Calibri" panose="020F0502020204030204" pitchFamily="34" charset="0"/>
              </a:rPr>
              <a:t>Avoiding Hazards</a:t>
            </a:r>
            <a:endParaRPr lang="en-US" dirty="0">
              <a:solidFill>
                <a:srgbClr val="000000"/>
              </a:solidFill>
              <a:latin typeface="Calibri" panose="020F0502020204030204" pitchFamily="34" charset="0"/>
              <a:cs typeface="Calibri" panose="020F0502020204030204" pitchFamily="34" charset="0"/>
            </a:endParaRPr>
          </a:p>
          <a:p>
            <a:pPr algn="l" rtl="0">
              <a:buNone/>
            </a:pP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E0E0E"/>
                </a:solidFill>
                <a:effectLst/>
                <a:latin typeface="Calibri" panose="020F0502020204030204" pitchFamily="34" charset="0"/>
                <a:cs typeface="Calibri" panose="020F0502020204030204" pitchFamily="34" charset="0"/>
              </a:rPr>
              <a:t>⚠️ </a:t>
            </a:r>
            <a:r>
              <a:rPr lang="en-US" sz="1800" b="0" i="0" u="none" strike="noStrike" dirty="0">
                <a:solidFill>
                  <a:srgbClr val="FFFFFF"/>
                </a:solidFill>
                <a:effectLst/>
                <a:latin typeface="Calibri" panose="020F0502020204030204" pitchFamily="34" charset="0"/>
                <a:cs typeface="Calibri" panose="020F0502020204030204" pitchFamily="34" charset="0"/>
              </a:rPr>
              <a:t>Crashes</a:t>
            </a:r>
            <a:endParaRPr lang="en-US" sz="1800" b="0" i="0" u="none" strike="noStrike" dirty="0">
              <a:solidFill>
                <a:srgbClr val="000000"/>
              </a:solidFill>
              <a:effectLst/>
              <a:latin typeface="Calibri" panose="020F0502020204030204" pitchFamily="34" charset="0"/>
              <a:cs typeface="Calibri" panose="020F0502020204030204" pitchFamily="34" charset="0"/>
            </a:endParaRPr>
          </a:p>
          <a:p>
            <a:pPr algn="l" rtl="0">
              <a:buNone/>
            </a:pPr>
            <a:r>
              <a:rPr lang="en-US" sz="1800" b="0" i="0" u="none" strike="noStrike" dirty="0">
                <a:solidFill>
                  <a:srgbClr val="0E0E0E"/>
                </a:solidFill>
                <a:effectLst/>
                <a:latin typeface="Calibri" panose="020F0502020204030204" pitchFamily="34" charset="0"/>
                <a:cs typeface="Calibri" panose="020F0502020204030204" pitchFamily="34" charset="0"/>
              </a:rPr>
              <a:t>    🚧 </a:t>
            </a:r>
            <a:r>
              <a:rPr lang="en-US" sz="1800" b="0" i="0" u="none" strike="noStrike" dirty="0">
                <a:solidFill>
                  <a:srgbClr val="FFFFFF"/>
                </a:solidFill>
                <a:effectLst/>
                <a:latin typeface="Calibri" panose="020F0502020204030204" pitchFamily="34" charset="0"/>
                <a:cs typeface="Calibri" panose="020F0502020204030204" pitchFamily="34" charset="0"/>
              </a:rPr>
              <a:t>Getting Stuck</a:t>
            </a:r>
          </a:p>
          <a:p>
            <a:pPr algn="l" rtl="0">
              <a:buNone/>
            </a:pPr>
            <a:r>
              <a:rPr lang="en-US" sz="1800" dirty="0">
                <a:solidFill>
                  <a:srgbClr val="FFFFFF"/>
                </a:solidFill>
                <a:latin typeface="Calibri" panose="020F0502020204030204" pitchFamily="34" charset="0"/>
                <a:cs typeface="Calibri" panose="020F0502020204030204" pitchFamily="34" charset="0"/>
              </a:rPr>
              <a:t>    </a:t>
            </a:r>
            <a:r>
              <a:rPr lang="en-US" sz="1800" b="0" i="0" u="none" strike="noStrike" dirty="0">
                <a:solidFill>
                  <a:srgbClr val="0E0E0E"/>
                </a:solidFill>
                <a:effectLst/>
                <a:latin typeface="Calibri" panose="020F0502020204030204" pitchFamily="34" charset="0"/>
                <a:cs typeface="Calibri" panose="020F0502020204030204" pitchFamily="34" charset="0"/>
              </a:rPr>
              <a:t>🔋  </a:t>
            </a:r>
            <a:r>
              <a:rPr lang="en-US" sz="1800" b="0" i="0" u="none" strike="noStrike" dirty="0">
                <a:solidFill>
                  <a:srgbClr val="FFFFFF"/>
                </a:solidFill>
                <a:effectLst/>
                <a:latin typeface="Calibri" panose="020F0502020204030204" pitchFamily="34" charset="0"/>
                <a:cs typeface="Calibri" panose="020F0502020204030204" pitchFamily="34" charset="0"/>
              </a:rPr>
              <a:t>Battery Depletion</a:t>
            </a:r>
          </a:p>
          <a:p>
            <a:pPr algn="l" rtl="0">
              <a:buNone/>
            </a:pPr>
            <a:r>
              <a:rPr lang="en-US" sz="1800" b="0" i="0" u="none" strike="noStrike" dirty="0">
                <a:solidFill>
                  <a:srgbClr val="FFFFFF"/>
                </a:solidFill>
                <a:effectLst/>
                <a:latin typeface="Calibri" panose="020F0502020204030204" pitchFamily="34" charset="0"/>
                <a:cs typeface="Calibri" panose="020F0502020204030204" pitchFamily="34" charset="0"/>
              </a:rPr>
              <a:t>Rover Learns to Explore and Adapt</a:t>
            </a:r>
            <a:endParaRPr lang="en-US" sz="1800" dirty="0">
              <a:solidFill>
                <a:srgbClr val="000000"/>
              </a:solidFill>
              <a:latin typeface="Calibri" panose="020F0502020204030204" pitchFamily="34" charset="0"/>
              <a:cs typeface="Calibri" panose="020F0502020204030204" pitchFamily="34" charset="0"/>
            </a:endParaRPr>
          </a:p>
          <a:p>
            <a:pPr algn="l" rtl="0">
              <a:buNone/>
            </a:pP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none" strike="noStrike" dirty="0">
                <a:solidFill>
                  <a:srgbClr val="0E0E0E"/>
                </a:solidFill>
                <a:effectLst/>
                <a:latin typeface="Calibri" panose="020F0502020204030204" pitchFamily="34" charset="0"/>
                <a:cs typeface="Calibri" panose="020F0502020204030204" pitchFamily="34" charset="0"/>
              </a:rPr>
              <a:t>🏆 </a:t>
            </a:r>
            <a:r>
              <a:rPr lang="en-US" sz="1800" b="0" i="0" u="none" strike="noStrike" dirty="0">
                <a:solidFill>
                  <a:srgbClr val="FFFFFF"/>
                </a:solidFill>
                <a:effectLst/>
                <a:latin typeface="Calibri" panose="020F0502020204030204" pitchFamily="34" charset="0"/>
                <a:cs typeface="Calibri" panose="020F0502020204030204" pitchFamily="34" charset="0"/>
              </a:rPr>
              <a:t>Resource updates </a:t>
            </a:r>
            <a:endParaRPr lang="en-US" sz="1800"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155D79C8-AC70-4A9A-CBC1-D7F3B8D44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88" y="1296588"/>
            <a:ext cx="3462746" cy="346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077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6D01-9530-206F-1143-9F32ADA381CB}"/>
              </a:ext>
            </a:extLst>
          </p:cNvPr>
          <p:cNvSpPr>
            <a:spLocks noGrp="1"/>
          </p:cNvSpPr>
          <p:nvPr>
            <p:ph type="title"/>
          </p:nvPr>
        </p:nvSpPr>
        <p:spPr/>
        <p:txBody>
          <a:bodyPr/>
          <a:lstStyle/>
          <a:p>
            <a:r>
              <a:rPr lang="en-US" dirty="0"/>
              <a:t>6 Possible Actions</a:t>
            </a:r>
          </a:p>
        </p:txBody>
      </p:sp>
      <p:sp>
        <p:nvSpPr>
          <p:cNvPr id="3" name="Text Placeholder 2">
            <a:extLst>
              <a:ext uri="{FF2B5EF4-FFF2-40B4-BE49-F238E27FC236}">
                <a16:creationId xmlns:a16="http://schemas.microsoft.com/office/drawing/2014/main" id="{B9D422CB-F154-E80F-D521-27A1D06C384F}"/>
              </a:ext>
            </a:extLst>
          </p:cNvPr>
          <p:cNvSpPr>
            <a:spLocks noGrp="1"/>
          </p:cNvSpPr>
          <p:nvPr>
            <p:ph type="body" idx="1"/>
          </p:nvPr>
        </p:nvSpPr>
        <p:spPr>
          <a:xfrm>
            <a:off x="758775" y="1018903"/>
            <a:ext cx="3499716" cy="3474300"/>
          </a:xfrm>
        </p:spPr>
        <p:txBody>
          <a:bodyPr/>
          <a:lstStyle/>
          <a:p>
            <a:pPr marL="152400" indent="0">
              <a:buNone/>
            </a:pPr>
            <a:r>
              <a:rPr lang="en-US" sz="3200" b="1" dirty="0">
                <a:latin typeface="Calibri" panose="020F0502020204030204" pitchFamily="34" charset="0"/>
                <a:cs typeface="Calibri" panose="020F0502020204030204" pitchFamily="34" charset="0"/>
              </a:rPr>
              <a:t>	</a:t>
            </a:r>
            <a:r>
              <a:rPr lang="en-US" sz="3600" b="1" dirty="0">
                <a:latin typeface="Calibri" panose="020F0502020204030204" pitchFamily="34" charset="0"/>
                <a:cs typeface="Calibri" panose="020F0502020204030204" pitchFamily="34" charset="0"/>
              </a:rPr>
              <a:t>Up</a:t>
            </a:r>
          </a:p>
          <a:p>
            <a:pPr marL="152400" indent="0">
              <a:buNone/>
            </a:pPr>
            <a:r>
              <a:rPr lang="en-US" sz="3600" b="1" dirty="0">
                <a:latin typeface="Calibri" panose="020F0502020204030204" pitchFamily="34" charset="0"/>
                <a:cs typeface="Calibri" panose="020F0502020204030204" pitchFamily="34" charset="0"/>
              </a:rPr>
              <a:t>	Down</a:t>
            </a:r>
          </a:p>
          <a:p>
            <a:pPr marL="152400" indent="0">
              <a:buNone/>
            </a:pPr>
            <a:r>
              <a:rPr lang="en-US" sz="3600" b="1" dirty="0">
                <a:latin typeface="Calibri" panose="020F0502020204030204" pitchFamily="34" charset="0"/>
                <a:cs typeface="Calibri" panose="020F0502020204030204" pitchFamily="34" charset="0"/>
              </a:rPr>
              <a:t>	Left</a:t>
            </a:r>
          </a:p>
          <a:p>
            <a:pPr marL="152400" indent="0">
              <a:buNone/>
            </a:pPr>
            <a:r>
              <a:rPr lang="en-US" sz="3600" b="1" dirty="0">
                <a:latin typeface="Calibri" panose="020F0502020204030204" pitchFamily="34" charset="0"/>
                <a:cs typeface="Calibri" panose="020F0502020204030204" pitchFamily="34" charset="0"/>
              </a:rPr>
              <a:t>	Right</a:t>
            </a:r>
          </a:p>
          <a:p>
            <a:pPr marL="152400" indent="0">
              <a:buNone/>
            </a:pPr>
            <a:r>
              <a:rPr lang="en-US" sz="3600" b="1" dirty="0">
                <a:latin typeface="Calibri" panose="020F0502020204030204" pitchFamily="34" charset="0"/>
                <a:cs typeface="Calibri" panose="020F0502020204030204" pitchFamily="34" charset="0"/>
              </a:rPr>
              <a:t>	Stay</a:t>
            </a:r>
          </a:p>
          <a:p>
            <a:pPr marL="152400" indent="0">
              <a:buNone/>
            </a:pPr>
            <a:r>
              <a:rPr lang="en-US" sz="3600" b="1" dirty="0">
                <a:latin typeface="Calibri" panose="020F0502020204030204" pitchFamily="34" charset="0"/>
                <a:cs typeface="Calibri" panose="020F0502020204030204" pitchFamily="34" charset="0"/>
              </a:rPr>
              <a:t>	Gather</a:t>
            </a:r>
          </a:p>
        </p:txBody>
      </p:sp>
      <p:sp>
        <p:nvSpPr>
          <p:cNvPr id="7" name="Right Arrow 6">
            <a:extLst>
              <a:ext uri="{FF2B5EF4-FFF2-40B4-BE49-F238E27FC236}">
                <a16:creationId xmlns:a16="http://schemas.microsoft.com/office/drawing/2014/main" id="{4386DB79-92DA-265D-7450-789B10140450}"/>
              </a:ext>
            </a:extLst>
          </p:cNvPr>
          <p:cNvSpPr/>
          <p:nvPr/>
        </p:nvSpPr>
        <p:spPr>
          <a:xfrm>
            <a:off x="1102764" y="2795451"/>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F8AB17B-4F57-9F50-9D6F-B72333A767D8}"/>
              </a:ext>
            </a:extLst>
          </p:cNvPr>
          <p:cNvSpPr/>
          <p:nvPr/>
        </p:nvSpPr>
        <p:spPr>
          <a:xfrm rot="10800000">
            <a:off x="1102764" y="2292392"/>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6E1F4EF-B160-2994-FA5C-E6F26FF0AF76}"/>
              </a:ext>
            </a:extLst>
          </p:cNvPr>
          <p:cNvSpPr/>
          <p:nvPr/>
        </p:nvSpPr>
        <p:spPr>
          <a:xfrm rot="16200000">
            <a:off x="1102763" y="1142460"/>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D93A8ED2-C7B9-B355-6671-E0EF3EDA4402}"/>
              </a:ext>
            </a:extLst>
          </p:cNvPr>
          <p:cNvSpPr/>
          <p:nvPr/>
        </p:nvSpPr>
        <p:spPr>
          <a:xfrm rot="5400000">
            <a:off x="1102762" y="1787579"/>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7ECEC1-3882-3A6D-79E8-526C1190E13A}"/>
              </a:ext>
            </a:extLst>
          </p:cNvPr>
          <p:cNvSpPr/>
          <p:nvPr/>
        </p:nvSpPr>
        <p:spPr>
          <a:xfrm>
            <a:off x="1115824" y="3322250"/>
            <a:ext cx="487680" cy="444137"/>
          </a:xfrm>
          <a:prstGeom prst="ellipse">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ultiply 11">
            <a:extLst>
              <a:ext uri="{FF2B5EF4-FFF2-40B4-BE49-F238E27FC236}">
                <a16:creationId xmlns:a16="http://schemas.microsoft.com/office/drawing/2014/main" id="{88C1D070-21BA-854E-3B38-D0D0ACB31503}"/>
              </a:ext>
            </a:extLst>
          </p:cNvPr>
          <p:cNvSpPr/>
          <p:nvPr/>
        </p:nvSpPr>
        <p:spPr>
          <a:xfrm>
            <a:off x="1037447" y="3747951"/>
            <a:ext cx="644435" cy="676547"/>
          </a:xfrm>
          <a:prstGeom prst="mathMultiply">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9371EF2D-3C6D-C8BF-8279-EC0B08F0D1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847" b="25561"/>
          <a:stretch/>
        </p:blipFill>
        <p:spPr bwMode="auto">
          <a:xfrm>
            <a:off x="5446084" y="1457190"/>
            <a:ext cx="2595152" cy="2676521"/>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a:extLst>
              <a:ext uri="{FF2B5EF4-FFF2-40B4-BE49-F238E27FC236}">
                <a16:creationId xmlns:a16="http://schemas.microsoft.com/office/drawing/2014/main" id="{5F0F15E0-9DDE-21CA-3BBD-4D7AA1B93C02}"/>
              </a:ext>
            </a:extLst>
          </p:cNvPr>
          <p:cNvSpPr/>
          <p:nvPr/>
        </p:nvSpPr>
        <p:spPr>
          <a:xfrm rot="16200000">
            <a:off x="6419347" y="1656267"/>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9EBE78F5-E05A-075D-44CB-DD23FA979E75}"/>
              </a:ext>
            </a:extLst>
          </p:cNvPr>
          <p:cNvSpPr/>
          <p:nvPr/>
        </p:nvSpPr>
        <p:spPr>
          <a:xfrm rot="5400000">
            <a:off x="6440888" y="3472689"/>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61BC04FA-8795-D218-8FA0-895D17E8D4BD}"/>
              </a:ext>
            </a:extLst>
          </p:cNvPr>
          <p:cNvSpPr/>
          <p:nvPr/>
        </p:nvSpPr>
        <p:spPr>
          <a:xfrm rot="10800000">
            <a:off x="5539781" y="2600185"/>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928905F-94DF-22FF-E909-CFA9E6A423D2}"/>
              </a:ext>
            </a:extLst>
          </p:cNvPr>
          <p:cNvSpPr/>
          <p:nvPr/>
        </p:nvSpPr>
        <p:spPr>
          <a:xfrm>
            <a:off x="7342456" y="2600184"/>
            <a:ext cx="513806" cy="371747"/>
          </a:xfrm>
          <a:prstGeom prst="rightArrow">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3974B5F-243A-FD3A-C407-0D3E0AC392B1}"/>
              </a:ext>
            </a:extLst>
          </p:cNvPr>
          <p:cNvSpPr/>
          <p:nvPr/>
        </p:nvSpPr>
        <p:spPr>
          <a:xfrm>
            <a:off x="6454181" y="2558617"/>
            <a:ext cx="487680" cy="444137"/>
          </a:xfrm>
          <a:prstGeom prst="ellipse">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Multiply 19">
            <a:extLst>
              <a:ext uri="{FF2B5EF4-FFF2-40B4-BE49-F238E27FC236}">
                <a16:creationId xmlns:a16="http://schemas.microsoft.com/office/drawing/2014/main" id="{B65D5A1D-D247-ECEB-A2D8-D95A8A1F1C38}"/>
              </a:ext>
            </a:extLst>
          </p:cNvPr>
          <p:cNvSpPr/>
          <p:nvPr/>
        </p:nvSpPr>
        <p:spPr>
          <a:xfrm>
            <a:off x="7233366" y="3322250"/>
            <a:ext cx="644435" cy="676547"/>
          </a:xfrm>
          <a:prstGeom prst="mathMultiply">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108733"/>
      </p:ext>
    </p:extLst>
  </p:cSld>
  <p:clrMapOvr>
    <a:masterClrMapping/>
  </p:clrMapOvr>
</p:sld>
</file>

<file path=ppt/theme/theme1.xml><?xml version="1.0" encoding="utf-8"?>
<a:theme xmlns:a="http://schemas.openxmlformats.org/drawingml/2006/main" name="US First Moon Landing  by Slidesgo">
  <a:themeElements>
    <a:clrScheme name="Simple Light">
      <a:dk1>
        <a:srgbClr val="272727"/>
      </a:dk1>
      <a:lt1>
        <a:srgbClr val="363636"/>
      </a:lt1>
      <a:dk2>
        <a:srgbClr val="777677"/>
      </a:dk2>
      <a:lt2>
        <a:srgbClr val="EDEDED"/>
      </a:lt2>
      <a:accent1>
        <a:srgbClr val="272727"/>
      </a:accent1>
      <a:accent2>
        <a:srgbClr val="777677"/>
      </a:accent2>
      <a:accent3>
        <a:srgbClr val="BCBCBB"/>
      </a:accent3>
      <a:accent4>
        <a:srgbClr val="EDEDED"/>
      </a:accent4>
      <a:accent5>
        <a:srgbClr val="DA3145"/>
      </a:accent5>
      <a:accent6>
        <a:srgbClr val="2F81B4"/>
      </a:accent6>
      <a:hlink>
        <a:srgbClr val="2F81B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1004</Words>
  <Application>Microsoft Macintosh PowerPoint</Application>
  <PresentationFormat>On-screen Show (16:9)</PresentationFormat>
  <Paragraphs>108</Paragraphs>
  <Slides>18</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Helvetica</vt:lpstr>
      <vt:lpstr>.AppleSystemUIFont</vt:lpstr>
      <vt:lpstr>Nunito</vt:lpstr>
      <vt:lpstr>Calibri</vt:lpstr>
      <vt:lpstr>Manrope</vt:lpstr>
      <vt:lpstr>Cairo</vt:lpstr>
      <vt:lpstr>Exo 2</vt:lpstr>
      <vt:lpstr>Arial</vt:lpstr>
      <vt:lpstr>Roboto Condensed Light</vt:lpstr>
      <vt:lpstr>Rajdhani</vt:lpstr>
      <vt:lpstr>US First Moon Landing  by Slidesgo</vt:lpstr>
      <vt:lpstr>Moon Rover Automation</vt:lpstr>
      <vt:lpstr>01</vt:lpstr>
      <vt:lpstr>Reinforcement Learning Overview</vt:lpstr>
      <vt:lpstr>Temporal Decision Making in Complex Stochastic Environments</vt:lpstr>
      <vt:lpstr>The RL Framework</vt:lpstr>
      <vt:lpstr>Deep RL </vt:lpstr>
      <vt:lpstr>The Environment</vt:lpstr>
      <vt:lpstr>From Grid-World to the Moon: Navigating the Unknown</vt:lpstr>
      <vt:lpstr>6 Possible Actions</vt:lpstr>
      <vt:lpstr>Reward Structure</vt:lpstr>
      <vt:lpstr>Training The Rover</vt:lpstr>
      <vt:lpstr>Soft Actor-Critic (SAC)</vt:lpstr>
      <vt:lpstr>Policy Visualization</vt:lpstr>
      <vt:lpstr>Beyond the Classroom</vt:lpstr>
      <vt:lpstr>NASA Collaboration</vt:lpstr>
      <vt:lpstr>THANKS!</vt:lpstr>
      <vt:lpstr>Disclaimer: Only questions sent from Earth will be answered to the best of my capabilities.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Billy McGloin</cp:lastModifiedBy>
  <cp:revision>5</cp:revision>
  <dcterms:modified xsi:type="dcterms:W3CDTF">2025-03-21T00:41:08Z</dcterms:modified>
</cp:coreProperties>
</file>